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1.xml" ContentType="application/vnd.openxmlformats-officedocument.presentationml.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comment2.xml" ContentType="application/vnd.openxmlformats-officedocument.presentationml.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0"/>
  </p:notesMasterIdLst>
  <p:sldIdLst>
    <p:sldId id="256" r:id="rId2"/>
    <p:sldId id="257" r:id="rId3"/>
    <p:sldId id="258" r:id="rId4"/>
    <p:sldId id="259" r:id="rId5"/>
    <p:sldId id="317" r:id="rId6"/>
    <p:sldId id="318" r:id="rId7"/>
    <p:sldId id="319" r:id="rId8"/>
    <p:sldId id="264" r:id="rId9"/>
    <p:sldId id="266" r:id="rId10"/>
    <p:sldId id="267" r:id="rId11"/>
    <p:sldId id="270" r:id="rId12"/>
    <p:sldId id="274" r:id="rId13"/>
    <p:sldId id="272" r:id="rId14"/>
    <p:sldId id="275" r:id="rId15"/>
    <p:sldId id="273" r:id="rId16"/>
    <p:sldId id="269" r:id="rId17"/>
    <p:sldId id="276" r:id="rId18"/>
    <p:sldId id="277" r:id="rId19"/>
    <p:sldId id="278" r:id="rId20"/>
    <p:sldId id="280" r:id="rId21"/>
    <p:sldId id="284" r:id="rId22"/>
    <p:sldId id="316" r:id="rId23"/>
    <p:sldId id="315" r:id="rId24"/>
    <p:sldId id="285" r:id="rId25"/>
    <p:sldId id="286" r:id="rId26"/>
    <p:sldId id="287" r:id="rId27"/>
    <p:sldId id="289" r:id="rId28"/>
    <p:sldId id="290" r:id="rId29"/>
    <p:sldId id="291" r:id="rId30"/>
    <p:sldId id="292" r:id="rId31"/>
    <p:sldId id="293" r:id="rId32"/>
    <p:sldId id="294" r:id="rId33"/>
    <p:sldId id="295" r:id="rId34"/>
    <p:sldId id="296" r:id="rId35"/>
    <p:sldId id="297" r:id="rId36"/>
    <p:sldId id="298" r:id="rId37"/>
    <p:sldId id="299" r:id="rId38"/>
    <p:sldId id="300" r:id="rId39"/>
    <p:sldId id="307" r:id="rId40"/>
    <p:sldId id="305" r:id="rId41"/>
    <p:sldId id="306" r:id="rId42"/>
    <p:sldId id="308" r:id="rId43"/>
    <p:sldId id="309" r:id="rId44"/>
    <p:sldId id="320" r:id="rId45"/>
    <p:sldId id="321" r:id="rId46"/>
    <p:sldId id="322" r:id="rId47"/>
    <p:sldId id="323" r:id="rId48"/>
    <p:sldId id="324" r:id="rId49"/>
    <p:sldId id="325" r:id="rId50"/>
    <p:sldId id="326" r:id="rId51"/>
    <p:sldId id="327" r:id="rId52"/>
    <p:sldId id="328" r:id="rId53"/>
    <p:sldId id="330" r:id="rId54"/>
    <p:sldId id="332" r:id="rId55"/>
    <p:sldId id="334" r:id="rId56"/>
    <p:sldId id="335" r:id="rId57"/>
    <p:sldId id="336" r:id="rId58"/>
    <p:sldId id="314" r:id="rId5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ite" initials="L" lastIdx="8"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557" autoAdjust="0"/>
  </p:normalViewPr>
  <p:slideViewPr>
    <p:cSldViewPr snapToGrid="0" snapToObjects="1">
      <p:cViewPr varScale="1">
        <p:scale>
          <a:sx n="52" d="100"/>
          <a:sy n="52" d="100"/>
        </p:scale>
        <p:origin x="1926" y="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4-05-15T08:25:09.788" idx="6">
    <p:pos x="668" y="3672"/>
    <p:text>In Notes, under "Preoperational" bullet, is "conservation" the correct word, or should it be "conversation"?</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14-05-12T08:48:14.516" idx="8">
    <p:pos x="1994" y="885"/>
    <p:text>should these slides be in reverse order? Starts at stage 6 and works back to 1</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38A767-34D2-DC40-88BB-F993DBDA657D}" type="doc">
      <dgm:prSet loTypeId="urn:microsoft.com/office/officeart/2005/8/layout/bProcess4" loCatId="" qsTypeId="urn:microsoft.com/office/officeart/2005/8/quickstyle/simple4" qsCatId="simple" csTypeId="urn:microsoft.com/office/officeart/2005/8/colors/colorful4" csCatId="colorful" phldr="1"/>
      <dgm:spPr/>
      <dgm:t>
        <a:bodyPr/>
        <a:lstStyle/>
        <a:p>
          <a:endParaRPr lang="en-US"/>
        </a:p>
      </dgm:t>
    </dgm:pt>
    <dgm:pt modelId="{70EFD32C-4B83-F24B-A33F-B2BA9127975B}">
      <dgm:prSet/>
      <dgm:spPr/>
      <dgm:t>
        <a:bodyPr/>
        <a:lstStyle/>
        <a:p>
          <a:pPr rtl="0"/>
          <a:r>
            <a:rPr lang="en-US" sz="2100" b="1" dirty="0" smtClean="0">
              <a:solidFill>
                <a:schemeClr val="tx1"/>
              </a:solidFill>
            </a:rPr>
            <a:t>Developmental psychology</a:t>
          </a:r>
          <a:endParaRPr lang="en-US" sz="2100" dirty="0">
            <a:solidFill>
              <a:schemeClr val="tx1"/>
            </a:solidFill>
          </a:endParaRPr>
        </a:p>
      </dgm:t>
    </dgm:pt>
    <dgm:pt modelId="{C66B2603-F91C-6E41-B086-5FFBCFD59133}" type="parTrans" cxnId="{B565327A-FFA9-A346-A0FE-1A68E1B83A58}">
      <dgm:prSet/>
      <dgm:spPr/>
      <dgm:t>
        <a:bodyPr/>
        <a:lstStyle/>
        <a:p>
          <a:endParaRPr lang="en-US"/>
        </a:p>
      </dgm:t>
    </dgm:pt>
    <dgm:pt modelId="{9188A8C5-A143-B04F-841A-BBF53C0DBEB1}" type="sibTrans" cxnId="{B565327A-FFA9-A346-A0FE-1A68E1B83A58}">
      <dgm:prSet/>
      <dgm:spPr/>
      <dgm:t>
        <a:bodyPr/>
        <a:lstStyle/>
        <a:p>
          <a:endParaRPr lang="en-US"/>
        </a:p>
      </dgm:t>
    </dgm:pt>
    <dgm:pt modelId="{0F285FB0-8623-354B-8D8F-80C84F5250D6}">
      <dgm:prSet custT="1"/>
      <dgm:spPr/>
      <dgm:t>
        <a:bodyPr/>
        <a:lstStyle/>
        <a:p>
          <a:pPr rtl="0"/>
          <a:r>
            <a:rPr lang="en-US" sz="1800" dirty="0" smtClean="0">
              <a:solidFill>
                <a:schemeClr val="tx1"/>
              </a:solidFill>
            </a:rPr>
            <a:t>Refers to field of psychology that examines physical, cognitive, and </a:t>
          </a:r>
          <a:r>
            <a:rPr lang="en-US" sz="1800" dirty="0" err="1" smtClean="0">
              <a:solidFill>
                <a:schemeClr val="tx1"/>
              </a:solidFill>
            </a:rPr>
            <a:t>socioemotional</a:t>
          </a:r>
          <a:r>
            <a:rPr lang="en-US" sz="1800" dirty="0" smtClean="0">
              <a:solidFill>
                <a:schemeClr val="tx1"/>
              </a:solidFill>
            </a:rPr>
            <a:t> change</a:t>
          </a:r>
          <a:endParaRPr lang="en-US" sz="1800" dirty="0">
            <a:solidFill>
              <a:schemeClr val="tx1"/>
            </a:solidFill>
          </a:endParaRPr>
        </a:p>
      </dgm:t>
    </dgm:pt>
    <dgm:pt modelId="{411A74D0-C2A7-0C4B-A79B-5AF1ED9A3AFB}" type="parTrans" cxnId="{B1635AC0-B3A5-1C4F-8FCA-27C20F54A00F}">
      <dgm:prSet/>
      <dgm:spPr/>
      <dgm:t>
        <a:bodyPr/>
        <a:lstStyle/>
        <a:p>
          <a:endParaRPr lang="en-US"/>
        </a:p>
      </dgm:t>
    </dgm:pt>
    <dgm:pt modelId="{41CC0710-D0D7-4D4E-BEEA-EB4999B09A75}" type="sibTrans" cxnId="{B1635AC0-B3A5-1C4F-8FCA-27C20F54A00F}">
      <dgm:prSet/>
      <dgm:spPr/>
      <dgm:t>
        <a:bodyPr/>
        <a:lstStyle/>
        <a:p>
          <a:endParaRPr lang="en-US"/>
        </a:p>
      </dgm:t>
    </dgm:pt>
    <dgm:pt modelId="{3BF16BE2-358C-7F4E-B349-40DCF9981A06}">
      <dgm:prSet/>
      <dgm:spPr/>
      <dgm:t>
        <a:bodyPr/>
        <a:lstStyle/>
        <a:p>
          <a:pPr rtl="0"/>
          <a:r>
            <a:rPr lang="en-US" sz="2100" b="1" smtClean="0">
              <a:solidFill>
                <a:schemeClr val="tx1"/>
              </a:solidFill>
            </a:rPr>
            <a:t>Physical development</a:t>
          </a:r>
          <a:endParaRPr lang="en-US" sz="2100">
            <a:solidFill>
              <a:schemeClr val="tx1"/>
            </a:solidFill>
          </a:endParaRPr>
        </a:p>
      </dgm:t>
    </dgm:pt>
    <dgm:pt modelId="{466F4B89-6BFE-FA44-84D8-690EAF7F61A0}" type="parTrans" cxnId="{FB8F70CB-96E4-2341-854D-664C4425AF85}">
      <dgm:prSet/>
      <dgm:spPr/>
      <dgm:t>
        <a:bodyPr/>
        <a:lstStyle/>
        <a:p>
          <a:endParaRPr lang="en-US"/>
        </a:p>
      </dgm:t>
    </dgm:pt>
    <dgm:pt modelId="{26EACE02-2BD0-4644-AD28-BE6FF8437AEF}" type="sibTrans" cxnId="{FB8F70CB-96E4-2341-854D-664C4425AF85}">
      <dgm:prSet/>
      <dgm:spPr/>
      <dgm:t>
        <a:bodyPr/>
        <a:lstStyle/>
        <a:p>
          <a:endParaRPr lang="en-US"/>
        </a:p>
      </dgm:t>
    </dgm:pt>
    <dgm:pt modelId="{9DAF7C0C-5F80-9D45-8A9F-9D8D1F73CB81}">
      <dgm:prSet custT="1"/>
      <dgm:spPr/>
      <dgm:t>
        <a:bodyPr/>
        <a:lstStyle/>
        <a:p>
          <a:pPr rtl="0"/>
          <a:r>
            <a:rPr lang="en-US" sz="1800" dirty="0" smtClean="0">
              <a:solidFill>
                <a:schemeClr val="tx1"/>
              </a:solidFill>
            </a:rPr>
            <a:t>Involves maturation wherein the body follows a universal, biologically driven progression in a generally predictable pattern</a:t>
          </a:r>
          <a:endParaRPr lang="en-US" sz="1800" dirty="0">
            <a:solidFill>
              <a:schemeClr val="tx1"/>
            </a:solidFill>
          </a:endParaRPr>
        </a:p>
      </dgm:t>
    </dgm:pt>
    <dgm:pt modelId="{B91408CE-4B59-7246-817E-48D0D17AB6D7}" type="parTrans" cxnId="{BC4D580D-F407-F64E-894D-010188976F53}">
      <dgm:prSet/>
      <dgm:spPr/>
      <dgm:t>
        <a:bodyPr/>
        <a:lstStyle/>
        <a:p>
          <a:endParaRPr lang="en-US"/>
        </a:p>
      </dgm:t>
    </dgm:pt>
    <dgm:pt modelId="{957DF6FF-312B-7A4B-8B00-4FA1B9B9F9E8}" type="sibTrans" cxnId="{BC4D580D-F407-F64E-894D-010188976F53}">
      <dgm:prSet/>
      <dgm:spPr/>
      <dgm:t>
        <a:bodyPr/>
        <a:lstStyle/>
        <a:p>
          <a:endParaRPr lang="en-US"/>
        </a:p>
      </dgm:t>
    </dgm:pt>
    <dgm:pt modelId="{A508E27E-88B3-CF4A-9E6A-86900AE5B8EB}">
      <dgm:prSet/>
      <dgm:spPr/>
      <dgm:t>
        <a:bodyPr/>
        <a:lstStyle/>
        <a:p>
          <a:pPr rtl="0"/>
          <a:r>
            <a:rPr lang="en-US" sz="2100" b="1" dirty="0" smtClean="0">
              <a:solidFill>
                <a:schemeClr val="tx1"/>
              </a:solidFill>
            </a:rPr>
            <a:t>Cognitive development</a:t>
          </a:r>
          <a:endParaRPr lang="en-US" sz="2100" dirty="0">
            <a:solidFill>
              <a:schemeClr val="tx1"/>
            </a:solidFill>
          </a:endParaRPr>
        </a:p>
      </dgm:t>
    </dgm:pt>
    <dgm:pt modelId="{05235BC3-AE4F-DB43-BD07-D9652FD1CB1D}" type="parTrans" cxnId="{A57BDF80-EA23-3442-ACAA-0FE0A8E693FA}">
      <dgm:prSet/>
      <dgm:spPr/>
      <dgm:t>
        <a:bodyPr/>
        <a:lstStyle/>
        <a:p>
          <a:endParaRPr lang="en-US"/>
        </a:p>
      </dgm:t>
    </dgm:pt>
    <dgm:pt modelId="{36925CBB-9A5C-3443-ABC2-B45D480A1204}" type="sibTrans" cxnId="{A57BDF80-EA23-3442-ACAA-0FE0A8E693FA}">
      <dgm:prSet/>
      <dgm:spPr/>
      <dgm:t>
        <a:bodyPr/>
        <a:lstStyle/>
        <a:p>
          <a:endParaRPr lang="en-US"/>
        </a:p>
      </dgm:t>
    </dgm:pt>
    <dgm:pt modelId="{89D85985-3311-7E44-8E07-F05423B34D19}">
      <dgm:prSet custT="1"/>
      <dgm:spPr/>
      <dgm:t>
        <a:bodyPr/>
        <a:lstStyle/>
        <a:p>
          <a:pPr rtl="0"/>
          <a:r>
            <a:rPr lang="en-US" sz="1800" dirty="0" smtClean="0">
              <a:solidFill>
                <a:schemeClr val="tx1"/>
              </a:solidFill>
            </a:rPr>
            <a:t>Includes changes in memory, problem solving, decision making, language, and intelligence that tend to follow a universal course early in life and considerable variability with age</a:t>
          </a:r>
          <a:endParaRPr lang="en-US" sz="1800" dirty="0">
            <a:solidFill>
              <a:schemeClr val="tx1"/>
            </a:solidFill>
          </a:endParaRPr>
        </a:p>
      </dgm:t>
    </dgm:pt>
    <dgm:pt modelId="{D4877AA8-4E41-A642-9ACB-10F876E6B132}" type="parTrans" cxnId="{53ABE7DB-889A-EF46-AF4A-696A236A7D53}">
      <dgm:prSet/>
      <dgm:spPr/>
      <dgm:t>
        <a:bodyPr/>
        <a:lstStyle/>
        <a:p>
          <a:endParaRPr lang="en-US"/>
        </a:p>
      </dgm:t>
    </dgm:pt>
    <dgm:pt modelId="{74F40255-2F03-9445-90FF-1942F33BFFFC}" type="sibTrans" cxnId="{53ABE7DB-889A-EF46-AF4A-696A236A7D53}">
      <dgm:prSet/>
      <dgm:spPr/>
      <dgm:t>
        <a:bodyPr/>
        <a:lstStyle/>
        <a:p>
          <a:endParaRPr lang="en-US"/>
        </a:p>
      </dgm:t>
    </dgm:pt>
    <dgm:pt modelId="{C85829FB-3729-F64B-A611-5D0180A1716E}">
      <dgm:prSet/>
      <dgm:spPr/>
      <dgm:t>
        <a:bodyPr/>
        <a:lstStyle/>
        <a:p>
          <a:pPr rtl="0"/>
          <a:r>
            <a:rPr lang="en-US" sz="2100" b="1" smtClean="0">
              <a:solidFill>
                <a:schemeClr val="tx1"/>
              </a:solidFill>
            </a:rPr>
            <a:t>Socioemotional development</a:t>
          </a:r>
          <a:endParaRPr lang="en-US" sz="2100">
            <a:solidFill>
              <a:schemeClr val="tx1"/>
            </a:solidFill>
          </a:endParaRPr>
        </a:p>
      </dgm:t>
    </dgm:pt>
    <dgm:pt modelId="{890564FD-78A2-6A4C-8CC3-7C42FF2FE689}" type="parTrans" cxnId="{3F771FA8-29A8-9045-9D5F-D98FD5574EA2}">
      <dgm:prSet/>
      <dgm:spPr/>
      <dgm:t>
        <a:bodyPr/>
        <a:lstStyle/>
        <a:p>
          <a:endParaRPr lang="en-US"/>
        </a:p>
      </dgm:t>
    </dgm:pt>
    <dgm:pt modelId="{19BEE041-51E3-8549-9536-EA438A9BADC9}" type="sibTrans" cxnId="{3F771FA8-29A8-9045-9D5F-D98FD5574EA2}">
      <dgm:prSet/>
      <dgm:spPr/>
      <dgm:t>
        <a:bodyPr/>
        <a:lstStyle/>
        <a:p>
          <a:endParaRPr lang="en-US"/>
        </a:p>
      </dgm:t>
    </dgm:pt>
    <dgm:pt modelId="{698C9A23-3418-ED4B-968C-4D2072EA62DF}">
      <dgm:prSet custT="1"/>
      <dgm:spPr/>
      <dgm:t>
        <a:bodyPr/>
        <a:lstStyle/>
        <a:p>
          <a:pPr rtl="0"/>
          <a:r>
            <a:rPr lang="en-US" sz="1800" dirty="0" smtClean="0">
              <a:solidFill>
                <a:schemeClr val="tx1"/>
              </a:solidFill>
            </a:rPr>
            <a:t>Refers to social behaviors, emotions, and changes experienced in relationships, feelings, and overall disposition</a:t>
          </a:r>
          <a:endParaRPr lang="en-US" sz="1800" dirty="0">
            <a:solidFill>
              <a:schemeClr val="tx1"/>
            </a:solidFill>
          </a:endParaRPr>
        </a:p>
      </dgm:t>
    </dgm:pt>
    <dgm:pt modelId="{D9D03972-EC45-AE41-9BA2-F0392523F91D}" type="parTrans" cxnId="{4A589445-DC3B-A449-B444-EE924B93074A}">
      <dgm:prSet/>
      <dgm:spPr/>
      <dgm:t>
        <a:bodyPr/>
        <a:lstStyle/>
        <a:p>
          <a:endParaRPr lang="en-US"/>
        </a:p>
      </dgm:t>
    </dgm:pt>
    <dgm:pt modelId="{D66F3430-E617-7B47-8438-00B7320D1485}" type="sibTrans" cxnId="{4A589445-DC3B-A449-B444-EE924B93074A}">
      <dgm:prSet/>
      <dgm:spPr/>
      <dgm:t>
        <a:bodyPr/>
        <a:lstStyle/>
        <a:p>
          <a:endParaRPr lang="en-US"/>
        </a:p>
      </dgm:t>
    </dgm:pt>
    <dgm:pt modelId="{02C293C6-FCC3-C944-AC1B-0BCF6F04B2C9}" type="pres">
      <dgm:prSet presAssocID="{E638A767-34D2-DC40-88BB-F993DBDA657D}" presName="Name0" presStyleCnt="0">
        <dgm:presLayoutVars>
          <dgm:dir/>
          <dgm:resizeHandles/>
        </dgm:presLayoutVars>
      </dgm:prSet>
      <dgm:spPr/>
      <dgm:t>
        <a:bodyPr/>
        <a:lstStyle/>
        <a:p>
          <a:endParaRPr lang="en-US"/>
        </a:p>
      </dgm:t>
    </dgm:pt>
    <dgm:pt modelId="{B42DF380-835E-6E47-84B6-36AF8F488F70}" type="pres">
      <dgm:prSet presAssocID="{70EFD32C-4B83-F24B-A33F-B2BA9127975B}" presName="compNode" presStyleCnt="0"/>
      <dgm:spPr/>
    </dgm:pt>
    <dgm:pt modelId="{F1D01C19-ADB8-F845-A65F-521FD179E177}" type="pres">
      <dgm:prSet presAssocID="{70EFD32C-4B83-F24B-A33F-B2BA9127975B}" presName="dummyConnPt" presStyleCnt="0"/>
      <dgm:spPr/>
    </dgm:pt>
    <dgm:pt modelId="{6C771E7C-E535-A74C-A798-8A15D0375DE0}" type="pres">
      <dgm:prSet presAssocID="{70EFD32C-4B83-F24B-A33F-B2BA9127975B}" presName="node" presStyleLbl="node1" presStyleIdx="0" presStyleCnt="4" custScaleX="168907" custScaleY="151763">
        <dgm:presLayoutVars>
          <dgm:bulletEnabled val="1"/>
        </dgm:presLayoutVars>
      </dgm:prSet>
      <dgm:spPr/>
      <dgm:t>
        <a:bodyPr/>
        <a:lstStyle/>
        <a:p>
          <a:endParaRPr lang="en-US"/>
        </a:p>
      </dgm:t>
    </dgm:pt>
    <dgm:pt modelId="{EA0EA1C7-7F1E-4F46-8B6C-CAA5C0A06B4F}" type="pres">
      <dgm:prSet presAssocID="{9188A8C5-A143-B04F-841A-BBF53C0DBEB1}" presName="sibTrans" presStyleLbl="bgSibTrans2D1" presStyleIdx="0" presStyleCnt="3" custScaleX="121995"/>
      <dgm:spPr/>
      <dgm:t>
        <a:bodyPr/>
        <a:lstStyle/>
        <a:p>
          <a:endParaRPr lang="en-US"/>
        </a:p>
      </dgm:t>
    </dgm:pt>
    <dgm:pt modelId="{0BCBC0F1-75BE-BF4E-AAF8-CEFE055521A0}" type="pres">
      <dgm:prSet presAssocID="{3BF16BE2-358C-7F4E-B349-40DCF9981A06}" presName="compNode" presStyleCnt="0"/>
      <dgm:spPr/>
    </dgm:pt>
    <dgm:pt modelId="{BFBBB55B-37B1-A245-9C91-93294FCC9443}" type="pres">
      <dgm:prSet presAssocID="{3BF16BE2-358C-7F4E-B349-40DCF9981A06}" presName="dummyConnPt" presStyleCnt="0"/>
      <dgm:spPr/>
    </dgm:pt>
    <dgm:pt modelId="{615797A2-9A6C-3241-B205-6271A575C737}" type="pres">
      <dgm:prSet presAssocID="{3BF16BE2-358C-7F4E-B349-40DCF9981A06}" presName="node" presStyleLbl="node1" presStyleIdx="1" presStyleCnt="4" custScaleX="168907" custScaleY="151763">
        <dgm:presLayoutVars>
          <dgm:bulletEnabled val="1"/>
        </dgm:presLayoutVars>
      </dgm:prSet>
      <dgm:spPr/>
      <dgm:t>
        <a:bodyPr/>
        <a:lstStyle/>
        <a:p>
          <a:endParaRPr lang="en-US"/>
        </a:p>
      </dgm:t>
    </dgm:pt>
    <dgm:pt modelId="{2143B118-8997-104D-86C3-56093DDE3EAD}" type="pres">
      <dgm:prSet presAssocID="{26EACE02-2BD0-4644-AD28-BE6FF8437AEF}" presName="sibTrans" presStyleLbl="bgSibTrans2D1" presStyleIdx="1" presStyleCnt="3" custScaleX="121995"/>
      <dgm:spPr/>
      <dgm:t>
        <a:bodyPr/>
        <a:lstStyle/>
        <a:p>
          <a:endParaRPr lang="en-US"/>
        </a:p>
      </dgm:t>
    </dgm:pt>
    <dgm:pt modelId="{337442A2-3521-5348-851D-3601B6085846}" type="pres">
      <dgm:prSet presAssocID="{A508E27E-88B3-CF4A-9E6A-86900AE5B8EB}" presName="compNode" presStyleCnt="0"/>
      <dgm:spPr/>
    </dgm:pt>
    <dgm:pt modelId="{60850E24-80F8-D842-B8A9-597534DB720B}" type="pres">
      <dgm:prSet presAssocID="{A508E27E-88B3-CF4A-9E6A-86900AE5B8EB}" presName="dummyConnPt" presStyleCnt="0"/>
      <dgm:spPr/>
    </dgm:pt>
    <dgm:pt modelId="{4703B93B-D2C4-D545-81E1-F26CA0D1CBD9}" type="pres">
      <dgm:prSet presAssocID="{A508E27E-88B3-CF4A-9E6A-86900AE5B8EB}" presName="node" presStyleLbl="node1" presStyleIdx="2" presStyleCnt="4" custScaleX="168907" custScaleY="151763">
        <dgm:presLayoutVars>
          <dgm:bulletEnabled val="1"/>
        </dgm:presLayoutVars>
      </dgm:prSet>
      <dgm:spPr/>
      <dgm:t>
        <a:bodyPr/>
        <a:lstStyle/>
        <a:p>
          <a:endParaRPr lang="en-US"/>
        </a:p>
      </dgm:t>
    </dgm:pt>
    <dgm:pt modelId="{D3391EB1-BF3F-A645-AF79-900CD40083C0}" type="pres">
      <dgm:prSet presAssocID="{36925CBB-9A5C-3443-ABC2-B45D480A1204}" presName="sibTrans" presStyleLbl="bgSibTrans2D1" presStyleIdx="2" presStyleCnt="3" custScaleX="121995"/>
      <dgm:spPr/>
      <dgm:t>
        <a:bodyPr/>
        <a:lstStyle/>
        <a:p>
          <a:endParaRPr lang="en-US"/>
        </a:p>
      </dgm:t>
    </dgm:pt>
    <dgm:pt modelId="{E51C0887-4884-9541-95D7-D889805B500E}" type="pres">
      <dgm:prSet presAssocID="{C85829FB-3729-F64B-A611-5D0180A1716E}" presName="compNode" presStyleCnt="0"/>
      <dgm:spPr/>
    </dgm:pt>
    <dgm:pt modelId="{F907384E-613D-C749-87DC-5B031982A17E}" type="pres">
      <dgm:prSet presAssocID="{C85829FB-3729-F64B-A611-5D0180A1716E}" presName="dummyConnPt" presStyleCnt="0"/>
      <dgm:spPr/>
    </dgm:pt>
    <dgm:pt modelId="{23F3B872-3602-C94F-9D18-B763FF2A3844}" type="pres">
      <dgm:prSet presAssocID="{C85829FB-3729-F64B-A611-5D0180A1716E}" presName="node" presStyleLbl="node1" presStyleIdx="3" presStyleCnt="4" custScaleX="168907" custScaleY="151763" custLinFactNeighborX="2807" custLinFactNeighborY="-42">
        <dgm:presLayoutVars>
          <dgm:bulletEnabled val="1"/>
        </dgm:presLayoutVars>
      </dgm:prSet>
      <dgm:spPr/>
      <dgm:t>
        <a:bodyPr/>
        <a:lstStyle/>
        <a:p>
          <a:endParaRPr lang="en-US"/>
        </a:p>
      </dgm:t>
    </dgm:pt>
  </dgm:ptLst>
  <dgm:cxnLst>
    <dgm:cxn modelId="{BE302776-650D-0847-9856-B8796956070B}" type="presOf" srcId="{89D85985-3311-7E44-8E07-F05423B34D19}" destId="{4703B93B-D2C4-D545-81E1-F26CA0D1CBD9}" srcOrd="0" destOrd="1" presId="urn:microsoft.com/office/officeart/2005/8/layout/bProcess4"/>
    <dgm:cxn modelId="{FB8F70CB-96E4-2341-854D-664C4425AF85}" srcId="{E638A767-34D2-DC40-88BB-F993DBDA657D}" destId="{3BF16BE2-358C-7F4E-B349-40DCF9981A06}" srcOrd="1" destOrd="0" parTransId="{466F4B89-6BFE-FA44-84D8-690EAF7F61A0}" sibTransId="{26EACE02-2BD0-4644-AD28-BE6FF8437AEF}"/>
    <dgm:cxn modelId="{4A589445-DC3B-A449-B444-EE924B93074A}" srcId="{C85829FB-3729-F64B-A611-5D0180A1716E}" destId="{698C9A23-3418-ED4B-968C-4D2072EA62DF}" srcOrd="0" destOrd="0" parTransId="{D9D03972-EC45-AE41-9BA2-F0392523F91D}" sibTransId="{D66F3430-E617-7B47-8438-00B7320D1485}"/>
    <dgm:cxn modelId="{B565327A-FFA9-A346-A0FE-1A68E1B83A58}" srcId="{E638A767-34D2-DC40-88BB-F993DBDA657D}" destId="{70EFD32C-4B83-F24B-A33F-B2BA9127975B}" srcOrd="0" destOrd="0" parTransId="{C66B2603-F91C-6E41-B086-5FFBCFD59133}" sibTransId="{9188A8C5-A143-B04F-841A-BBF53C0DBEB1}"/>
    <dgm:cxn modelId="{7B8FA395-308A-C948-898E-CC4FE41736DA}" type="presOf" srcId="{3BF16BE2-358C-7F4E-B349-40DCF9981A06}" destId="{615797A2-9A6C-3241-B205-6271A575C737}" srcOrd="0" destOrd="0" presId="urn:microsoft.com/office/officeart/2005/8/layout/bProcess4"/>
    <dgm:cxn modelId="{A57BDF80-EA23-3442-ACAA-0FE0A8E693FA}" srcId="{E638A767-34D2-DC40-88BB-F993DBDA657D}" destId="{A508E27E-88B3-CF4A-9E6A-86900AE5B8EB}" srcOrd="2" destOrd="0" parTransId="{05235BC3-AE4F-DB43-BD07-D9652FD1CB1D}" sibTransId="{36925CBB-9A5C-3443-ABC2-B45D480A1204}"/>
    <dgm:cxn modelId="{BC4D580D-F407-F64E-894D-010188976F53}" srcId="{3BF16BE2-358C-7F4E-B349-40DCF9981A06}" destId="{9DAF7C0C-5F80-9D45-8A9F-9D8D1F73CB81}" srcOrd="0" destOrd="0" parTransId="{B91408CE-4B59-7246-817E-48D0D17AB6D7}" sibTransId="{957DF6FF-312B-7A4B-8B00-4FA1B9B9F9E8}"/>
    <dgm:cxn modelId="{53CA45E5-F0C4-C44B-8CFF-3857767D8684}" type="presOf" srcId="{9DAF7C0C-5F80-9D45-8A9F-9D8D1F73CB81}" destId="{615797A2-9A6C-3241-B205-6271A575C737}" srcOrd="0" destOrd="1" presId="urn:microsoft.com/office/officeart/2005/8/layout/bProcess4"/>
    <dgm:cxn modelId="{3E09808A-6D49-834D-84C4-9F6ACF4AAFCC}" type="presOf" srcId="{A508E27E-88B3-CF4A-9E6A-86900AE5B8EB}" destId="{4703B93B-D2C4-D545-81E1-F26CA0D1CBD9}" srcOrd="0" destOrd="0" presId="urn:microsoft.com/office/officeart/2005/8/layout/bProcess4"/>
    <dgm:cxn modelId="{B1635AC0-B3A5-1C4F-8FCA-27C20F54A00F}" srcId="{70EFD32C-4B83-F24B-A33F-B2BA9127975B}" destId="{0F285FB0-8623-354B-8D8F-80C84F5250D6}" srcOrd="0" destOrd="0" parTransId="{411A74D0-C2A7-0C4B-A79B-5AF1ED9A3AFB}" sibTransId="{41CC0710-D0D7-4D4E-BEEA-EB4999B09A75}"/>
    <dgm:cxn modelId="{62CB1BE1-3961-3E4B-9C9E-9D7FB8B6B7F6}" type="presOf" srcId="{E638A767-34D2-DC40-88BB-F993DBDA657D}" destId="{02C293C6-FCC3-C944-AC1B-0BCF6F04B2C9}" srcOrd="0" destOrd="0" presId="urn:microsoft.com/office/officeart/2005/8/layout/bProcess4"/>
    <dgm:cxn modelId="{F23E679F-D0AE-6044-9996-CE6EAC2C2FFD}" type="presOf" srcId="{26EACE02-2BD0-4644-AD28-BE6FF8437AEF}" destId="{2143B118-8997-104D-86C3-56093DDE3EAD}" srcOrd="0" destOrd="0" presId="urn:microsoft.com/office/officeart/2005/8/layout/bProcess4"/>
    <dgm:cxn modelId="{7DBFB925-8D27-5749-B8F1-194774B03CC9}" type="presOf" srcId="{70EFD32C-4B83-F24B-A33F-B2BA9127975B}" destId="{6C771E7C-E535-A74C-A798-8A15D0375DE0}" srcOrd="0" destOrd="0" presId="urn:microsoft.com/office/officeart/2005/8/layout/bProcess4"/>
    <dgm:cxn modelId="{53ABE7DB-889A-EF46-AF4A-696A236A7D53}" srcId="{A508E27E-88B3-CF4A-9E6A-86900AE5B8EB}" destId="{89D85985-3311-7E44-8E07-F05423B34D19}" srcOrd="0" destOrd="0" parTransId="{D4877AA8-4E41-A642-9ACB-10F876E6B132}" sibTransId="{74F40255-2F03-9445-90FF-1942F33BFFFC}"/>
    <dgm:cxn modelId="{3F771FA8-29A8-9045-9D5F-D98FD5574EA2}" srcId="{E638A767-34D2-DC40-88BB-F993DBDA657D}" destId="{C85829FB-3729-F64B-A611-5D0180A1716E}" srcOrd="3" destOrd="0" parTransId="{890564FD-78A2-6A4C-8CC3-7C42FF2FE689}" sibTransId="{19BEE041-51E3-8549-9536-EA438A9BADC9}"/>
    <dgm:cxn modelId="{F5CBD05F-05CA-7942-909A-6CB71C05A497}" type="presOf" srcId="{36925CBB-9A5C-3443-ABC2-B45D480A1204}" destId="{D3391EB1-BF3F-A645-AF79-900CD40083C0}" srcOrd="0" destOrd="0" presId="urn:microsoft.com/office/officeart/2005/8/layout/bProcess4"/>
    <dgm:cxn modelId="{7CDCE42F-A671-BB4A-9A97-080D21EC04BA}" type="presOf" srcId="{0F285FB0-8623-354B-8D8F-80C84F5250D6}" destId="{6C771E7C-E535-A74C-A798-8A15D0375DE0}" srcOrd="0" destOrd="1" presId="urn:microsoft.com/office/officeart/2005/8/layout/bProcess4"/>
    <dgm:cxn modelId="{11C86FC8-D56E-E042-9227-4B09D517C862}" type="presOf" srcId="{C85829FB-3729-F64B-A611-5D0180A1716E}" destId="{23F3B872-3602-C94F-9D18-B763FF2A3844}" srcOrd="0" destOrd="0" presId="urn:microsoft.com/office/officeart/2005/8/layout/bProcess4"/>
    <dgm:cxn modelId="{1C3B648F-F9BD-6747-8933-29D98DF80337}" type="presOf" srcId="{9188A8C5-A143-B04F-841A-BBF53C0DBEB1}" destId="{EA0EA1C7-7F1E-4F46-8B6C-CAA5C0A06B4F}" srcOrd="0" destOrd="0" presId="urn:microsoft.com/office/officeart/2005/8/layout/bProcess4"/>
    <dgm:cxn modelId="{407741FB-2BFC-C649-B74A-B4F8D36BCE23}" type="presOf" srcId="{698C9A23-3418-ED4B-968C-4D2072EA62DF}" destId="{23F3B872-3602-C94F-9D18-B763FF2A3844}" srcOrd="0" destOrd="1" presId="urn:microsoft.com/office/officeart/2005/8/layout/bProcess4"/>
    <dgm:cxn modelId="{26AEA754-4F47-5949-B89D-E2A33C1CA25F}" type="presParOf" srcId="{02C293C6-FCC3-C944-AC1B-0BCF6F04B2C9}" destId="{B42DF380-835E-6E47-84B6-36AF8F488F70}" srcOrd="0" destOrd="0" presId="urn:microsoft.com/office/officeart/2005/8/layout/bProcess4"/>
    <dgm:cxn modelId="{3647174E-6E97-6641-94D4-C953E01047B5}" type="presParOf" srcId="{B42DF380-835E-6E47-84B6-36AF8F488F70}" destId="{F1D01C19-ADB8-F845-A65F-521FD179E177}" srcOrd="0" destOrd="0" presId="urn:microsoft.com/office/officeart/2005/8/layout/bProcess4"/>
    <dgm:cxn modelId="{2E365EBC-EBA1-B34B-A579-B7F93BFE8BD5}" type="presParOf" srcId="{B42DF380-835E-6E47-84B6-36AF8F488F70}" destId="{6C771E7C-E535-A74C-A798-8A15D0375DE0}" srcOrd="1" destOrd="0" presId="urn:microsoft.com/office/officeart/2005/8/layout/bProcess4"/>
    <dgm:cxn modelId="{64EDE0AD-7959-6147-BF16-7B6DEB7C2BD2}" type="presParOf" srcId="{02C293C6-FCC3-C944-AC1B-0BCF6F04B2C9}" destId="{EA0EA1C7-7F1E-4F46-8B6C-CAA5C0A06B4F}" srcOrd="1" destOrd="0" presId="urn:microsoft.com/office/officeart/2005/8/layout/bProcess4"/>
    <dgm:cxn modelId="{5BB4510C-D0E5-1E4B-91D7-2AEBB7EA3854}" type="presParOf" srcId="{02C293C6-FCC3-C944-AC1B-0BCF6F04B2C9}" destId="{0BCBC0F1-75BE-BF4E-AAF8-CEFE055521A0}" srcOrd="2" destOrd="0" presId="urn:microsoft.com/office/officeart/2005/8/layout/bProcess4"/>
    <dgm:cxn modelId="{15F0044A-AACF-A846-A835-043CCC9DF098}" type="presParOf" srcId="{0BCBC0F1-75BE-BF4E-AAF8-CEFE055521A0}" destId="{BFBBB55B-37B1-A245-9C91-93294FCC9443}" srcOrd="0" destOrd="0" presId="urn:microsoft.com/office/officeart/2005/8/layout/bProcess4"/>
    <dgm:cxn modelId="{5E83853E-6F0D-D343-9072-3C644A881C16}" type="presParOf" srcId="{0BCBC0F1-75BE-BF4E-AAF8-CEFE055521A0}" destId="{615797A2-9A6C-3241-B205-6271A575C737}" srcOrd="1" destOrd="0" presId="urn:microsoft.com/office/officeart/2005/8/layout/bProcess4"/>
    <dgm:cxn modelId="{FEDFBFA1-8D28-C149-8348-810ABD686E7E}" type="presParOf" srcId="{02C293C6-FCC3-C944-AC1B-0BCF6F04B2C9}" destId="{2143B118-8997-104D-86C3-56093DDE3EAD}" srcOrd="3" destOrd="0" presId="urn:microsoft.com/office/officeart/2005/8/layout/bProcess4"/>
    <dgm:cxn modelId="{28D0E59C-0232-4048-89A6-4AAC5B394410}" type="presParOf" srcId="{02C293C6-FCC3-C944-AC1B-0BCF6F04B2C9}" destId="{337442A2-3521-5348-851D-3601B6085846}" srcOrd="4" destOrd="0" presId="urn:microsoft.com/office/officeart/2005/8/layout/bProcess4"/>
    <dgm:cxn modelId="{1885FD12-DFE7-4645-BB25-4E8CA4906563}" type="presParOf" srcId="{337442A2-3521-5348-851D-3601B6085846}" destId="{60850E24-80F8-D842-B8A9-597534DB720B}" srcOrd="0" destOrd="0" presId="urn:microsoft.com/office/officeart/2005/8/layout/bProcess4"/>
    <dgm:cxn modelId="{92B2B1A3-4EF3-B944-9A05-BE2D058548E3}" type="presParOf" srcId="{337442A2-3521-5348-851D-3601B6085846}" destId="{4703B93B-D2C4-D545-81E1-F26CA0D1CBD9}" srcOrd="1" destOrd="0" presId="urn:microsoft.com/office/officeart/2005/8/layout/bProcess4"/>
    <dgm:cxn modelId="{FF8B94FD-5756-284F-89D4-864A5A9089E9}" type="presParOf" srcId="{02C293C6-FCC3-C944-AC1B-0BCF6F04B2C9}" destId="{D3391EB1-BF3F-A645-AF79-900CD40083C0}" srcOrd="5" destOrd="0" presId="urn:microsoft.com/office/officeart/2005/8/layout/bProcess4"/>
    <dgm:cxn modelId="{77824DE2-978B-D942-9EE8-0E5F6D6FFDE3}" type="presParOf" srcId="{02C293C6-FCC3-C944-AC1B-0BCF6F04B2C9}" destId="{E51C0887-4884-9541-95D7-D889805B500E}" srcOrd="6" destOrd="0" presId="urn:microsoft.com/office/officeart/2005/8/layout/bProcess4"/>
    <dgm:cxn modelId="{DB616EEF-E096-564F-8EC1-CD33F05CC959}" type="presParOf" srcId="{E51C0887-4884-9541-95D7-D889805B500E}" destId="{F907384E-613D-C749-87DC-5B031982A17E}" srcOrd="0" destOrd="0" presId="urn:microsoft.com/office/officeart/2005/8/layout/bProcess4"/>
    <dgm:cxn modelId="{373CE647-D411-E144-BFD5-12AF47760CD3}" type="presParOf" srcId="{E51C0887-4884-9541-95D7-D889805B500E}" destId="{23F3B872-3602-C94F-9D18-B763FF2A3844}"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F0A4D0-5073-C145-82E4-15CE44152317}" type="doc">
      <dgm:prSet loTypeId="urn:microsoft.com/office/officeart/2005/8/layout/process5" loCatId="" qsTypeId="urn:microsoft.com/office/officeart/2005/8/quickstyle/simple4" qsCatId="simple" csTypeId="urn:microsoft.com/office/officeart/2005/8/colors/accent2_2" csCatId="accent2" phldr="1"/>
      <dgm:spPr/>
      <dgm:t>
        <a:bodyPr/>
        <a:lstStyle/>
        <a:p>
          <a:endParaRPr lang="en-US"/>
        </a:p>
      </dgm:t>
    </dgm:pt>
    <dgm:pt modelId="{362DA66E-2112-A246-A0DD-D3E90E749591}">
      <dgm:prSet custT="1"/>
      <dgm:spPr/>
      <dgm:t>
        <a:bodyPr/>
        <a:lstStyle/>
        <a:p>
          <a:pPr rtl="0"/>
          <a:endParaRPr lang="en-US" sz="3600" b="1" smtClean="0">
            <a:solidFill>
              <a:schemeClr val="tx1"/>
            </a:solidFill>
          </a:endParaRPr>
        </a:p>
        <a:p>
          <a:pPr rtl="0"/>
          <a:r>
            <a:rPr lang="en-US" sz="3600" b="1" smtClean="0">
              <a:solidFill>
                <a:schemeClr val="tx1"/>
              </a:solidFill>
            </a:rPr>
            <a:t>Biopsychosocial perspective</a:t>
          </a:r>
          <a:endParaRPr lang="en-US" sz="3600" dirty="0">
            <a:solidFill>
              <a:schemeClr val="tx1"/>
            </a:solidFill>
          </a:endParaRPr>
        </a:p>
      </dgm:t>
    </dgm:pt>
    <dgm:pt modelId="{44A418E8-6941-584C-8ECB-312E2619EB4C}" type="parTrans" cxnId="{0822336F-D48F-BD48-B010-02BB31001A1B}">
      <dgm:prSet/>
      <dgm:spPr/>
      <dgm:t>
        <a:bodyPr/>
        <a:lstStyle/>
        <a:p>
          <a:endParaRPr lang="en-US">
            <a:solidFill>
              <a:schemeClr val="tx1"/>
            </a:solidFill>
          </a:endParaRPr>
        </a:p>
      </dgm:t>
    </dgm:pt>
    <dgm:pt modelId="{2076D656-7479-084B-897A-C4799B8C0218}" type="sibTrans" cxnId="{0822336F-D48F-BD48-B010-02BB31001A1B}">
      <dgm:prSet/>
      <dgm:spPr/>
      <dgm:t>
        <a:bodyPr/>
        <a:lstStyle/>
        <a:p>
          <a:endParaRPr lang="en-US">
            <a:solidFill>
              <a:schemeClr val="tx1"/>
            </a:solidFill>
          </a:endParaRPr>
        </a:p>
      </dgm:t>
    </dgm:pt>
    <dgm:pt modelId="{68D4DF17-27B2-6547-89DF-173B179784B8}">
      <dgm:prSet custT="1"/>
      <dgm:spPr/>
      <dgm:t>
        <a:bodyPr/>
        <a:lstStyle/>
        <a:p>
          <a:pPr rtl="0"/>
          <a:r>
            <a:rPr lang="en-US" sz="2800" smtClean="0">
              <a:solidFill>
                <a:schemeClr val="tx1"/>
              </a:solidFill>
            </a:rPr>
            <a:t>Recognizes contributions and interplay of biological, psychological, and social forces facing human development</a:t>
          </a:r>
          <a:endParaRPr lang="en-US" sz="2800" dirty="0">
            <a:solidFill>
              <a:schemeClr val="tx1"/>
            </a:solidFill>
          </a:endParaRPr>
        </a:p>
      </dgm:t>
    </dgm:pt>
    <dgm:pt modelId="{03753DF3-75F4-8248-8DA1-3727117CDF3B}" type="parTrans" cxnId="{F78880B3-17C9-F64D-B958-083F00F18F09}">
      <dgm:prSet/>
      <dgm:spPr/>
      <dgm:t>
        <a:bodyPr/>
        <a:lstStyle/>
        <a:p>
          <a:endParaRPr lang="en-US">
            <a:solidFill>
              <a:schemeClr val="tx1"/>
            </a:solidFill>
          </a:endParaRPr>
        </a:p>
      </dgm:t>
    </dgm:pt>
    <dgm:pt modelId="{9BA711DD-7CA9-F243-83BB-BB2ECA1C2362}" type="sibTrans" cxnId="{F78880B3-17C9-F64D-B958-083F00F18F09}">
      <dgm:prSet/>
      <dgm:spPr/>
      <dgm:t>
        <a:bodyPr/>
        <a:lstStyle/>
        <a:p>
          <a:endParaRPr lang="en-US">
            <a:solidFill>
              <a:schemeClr val="tx1"/>
            </a:solidFill>
          </a:endParaRPr>
        </a:p>
      </dgm:t>
    </dgm:pt>
    <dgm:pt modelId="{B034BC51-2E47-9746-B34F-8CBC37590853}" type="pres">
      <dgm:prSet presAssocID="{CDF0A4D0-5073-C145-82E4-15CE44152317}" presName="diagram" presStyleCnt="0">
        <dgm:presLayoutVars>
          <dgm:dir/>
          <dgm:resizeHandles val="exact"/>
        </dgm:presLayoutVars>
      </dgm:prSet>
      <dgm:spPr/>
      <dgm:t>
        <a:bodyPr/>
        <a:lstStyle/>
        <a:p>
          <a:endParaRPr lang="en-US"/>
        </a:p>
      </dgm:t>
    </dgm:pt>
    <dgm:pt modelId="{3F5FFA81-64C1-5D45-B2ED-E9F226409023}" type="pres">
      <dgm:prSet presAssocID="{362DA66E-2112-A246-A0DD-D3E90E749591}" presName="node" presStyleLbl="node1" presStyleIdx="0" presStyleCnt="1">
        <dgm:presLayoutVars>
          <dgm:bulletEnabled val="1"/>
        </dgm:presLayoutVars>
      </dgm:prSet>
      <dgm:spPr/>
      <dgm:t>
        <a:bodyPr/>
        <a:lstStyle/>
        <a:p>
          <a:endParaRPr lang="en-US"/>
        </a:p>
      </dgm:t>
    </dgm:pt>
  </dgm:ptLst>
  <dgm:cxnLst>
    <dgm:cxn modelId="{B09245EC-A699-AE46-9949-651C9888EBF8}" type="presOf" srcId="{68D4DF17-27B2-6547-89DF-173B179784B8}" destId="{3F5FFA81-64C1-5D45-B2ED-E9F226409023}" srcOrd="0" destOrd="1" presId="urn:microsoft.com/office/officeart/2005/8/layout/process5"/>
    <dgm:cxn modelId="{3A07C5E8-0CF3-6B4D-AA81-CD677D0254A8}" type="presOf" srcId="{CDF0A4D0-5073-C145-82E4-15CE44152317}" destId="{B034BC51-2E47-9746-B34F-8CBC37590853}" srcOrd="0" destOrd="0" presId="urn:microsoft.com/office/officeart/2005/8/layout/process5"/>
    <dgm:cxn modelId="{D09E70A7-EDEE-284D-A555-06D7732ACD2A}" type="presOf" srcId="{362DA66E-2112-A246-A0DD-D3E90E749591}" destId="{3F5FFA81-64C1-5D45-B2ED-E9F226409023}" srcOrd="0" destOrd="0" presId="urn:microsoft.com/office/officeart/2005/8/layout/process5"/>
    <dgm:cxn modelId="{0822336F-D48F-BD48-B010-02BB31001A1B}" srcId="{CDF0A4D0-5073-C145-82E4-15CE44152317}" destId="{362DA66E-2112-A246-A0DD-D3E90E749591}" srcOrd="0" destOrd="0" parTransId="{44A418E8-6941-584C-8ECB-312E2619EB4C}" sibTransId="{2076D656-7479-084B-897A-C4799B8C0218}"/>
    <dgm:cxn modelId="{F78880B3-17C9-F64D-B958-083F00F18F09}" srcId="{362DA66E-2112-A246-A0DD-D3E90E749591}" destId="{68D4DF17-27B2-6547-89DF-173B179784B8}" srcOrd="0" destOrd="0" parTransId="{03753DF3-75F4-8248-8DA1-3727117CDF3B}" sibTransId="{9BA711DD-7CA9-F243-83BB-BB2ECA1C2362}"/>
    <dgm:cxn modelId="{7E7B4BBF-B4BF-974A-A0E3-EC5E3F32C54E}" type="presParOf" srcId="{B034BC51-2E47-9746-B34F-8CBC37590853}" destId="{3F5FFA81-64C1-5D45-B2ED-E9F226409023}" srcOrd="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EA1C7-7F1E-4F46-8B6C-CAA5C0A06B4F}">
      <dsp:nvSpPr>
        <dsp:cNvPr id="0" name=""/>
        <dsp:cNvSpPr/>
      </dsp:nvSpPr>
      <dsp:spPr>
        <a:xfrm rot="5400000">
          <a:off x="-211059" y="1824206"/>
          <a:ext cx="2851973" cy="199632"/>
        </a:xfrm>
        <a:prstGeom prst="rect">
          <a:avLst/>
        </a:prstGeom>
        <a:gradFill rotWithShape="0">
          <a:gsLst>
            <a:gs pos="0">
              <a:schemeClr val="accent4">
                <a:hueOff val="0"/>
                <a:satOff val="0"/>
                <a:lumOff val="0"/>
                <a:alphaOff val="0"/>
                <a:shade val="70000"/>
                <a:satMod val="150000"/>
              </a:schemeClr>
            </a:gs>
            <a:gs pos="34000">
              <a:schemeClr val="accent4">
                <a:hueOff val="0"/>
                <a:satOff val="0"/>
                <a:lumOff val="0"/>
                <a:alphaOff val="0"/>
                <a:shade val="70000"/>
                <a:satMod val="140000"/>
              </a:schemeClr>
            </a:gs>
            <a:gs pos="70000">
              <a:schemeClr val="accent4">
                <a:hueOff val="0"/>
                <a:satOff val="0"/>
                <a:lumOff val="0"/>
                <a:alphaOff val="0"/>
                <a:tint val="100000"/>
                <a:shade val="90000"/>
                <a:satMod val="140000"/>
              </a:schemeClr>
            </a:gs>
            <a:gs pos="100000">
              <a:schemeClr val="accent4">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6C771E7C-E535-A74C-A798-8A15D0375DE0}">
      <dsp:nvSpPr>
        <dsp:cNvPr id="0" name=""/>
        <dsp:cNvSpPr/>
      </dsp:nvSpPr>
      <dsp:spPr>
        <a:xfrm>
          <a:off x="2223" y="76837"/>
          <a:ext cx="3746584" cy="2019784"/>
        </a:xfrm>
        <a:prstGeom prst="roundRect">
          <a:avLst>
            <a:gd name="adj" fmla="val 10000"/>
          </a:avLst>
        </a:prstGeom>
        <a:gradFill rotWithShape="0">
          <a:gsLst>
            <a:gs pos="0">
              <a:schemeClr val="accent4">
                <a:hueOff val="0"/>
                <a:satOff val="0"/>
                <a:lumOff val="0"/>
                <a:alphaOff val="0"/>
                <a:shade val="70000"/>
                <a:satMod val="150000"/>
              </a:schemeClr>
            </a:gs>
            <a:gs pos="34000">
              <a:schemeClr val="accent4">
                <a:hueOff val="0"/>
                <a:satOff val="0"/>
                <a:lumOff val="0"/>
                <a:alphaOff val="0"/>
                <a:shade val="70000"/>
                <a:satMod val="140000"/>
              </a:schemeClr>
            </a:gs>
            <a:gs pos="70000">
              <a:schemeClr val="accent4">
                <a:hueOff val="0"/>
                <a:satOff val="0"/>
                <a:lumOff val="0"/>
                <a:alphaOff val="0"/>
                <a:tint val="100000"/>
                <a:shade val="90000"/>
                <a:satMod val="140000"/>
              </a:schemeClr>
            </a:gs>
            <a:gs pos="100000">
              <a:schemeClr val="accent4">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lvl="0" algn="l" defTabSz="933450" rtl="0">
            <a:lnSpc>
              <a:spcPct val="90000"/>
            </a:lnSpc>
            <a:spcBef>
              <a:spcPct val="0"/>
            </a:spcBef>
            <a:spcAft>
              <a:spcPct val="35000"/>
            </a:spcAft>
          </a:pPr>
          <a:r>
            <a:rPr lang="en-US" sz="2100" b="1" kern="1200" dirty="0" smtClean="0">
              <a:solidFill>
                <a:schemeClr val="tx1"/>
              </a:solidFill>
            </a:rPr>
            <a:t>Developmental psychology</a:t>
          </a:r>
          <a:endParaRPr lang="en-US" sz="2100" kern="1200" dirty="0">
            <a:solidFill>
              <a:schemeClr val="tx1"/>
            </a:solidFill>
          </a:endParaRPr>
        </a:p>
        <a:p>
          <a:pPr marL="171450" lvl="1" indent="-171450" algn="l" defTabSz="800100" rtl="0">
            <a:lnSpc>
              <a:spcPct val="90000"/>
            </a:lnSpc>
            <a:spcBef>
              <a:spcPct val="0"/>
            </a:spcBef>
            <a:spcAft>
              <a:spcPct val="15000"/>
            </a:spcAft>
            <a:buChar char="••"/>
          </a:pPr>
          <a:r>
            <a:rPr lang="en-US" sz="1800" kern="1200" dirty="0" smtClean="0">
              <a:solidFill>
                <a:schemeClr val="tx1"/>
              </a:solidFill>
            </a:rPr>
            <a:t>Refers to field of psychology that examines physical, cognitive, and </a:t>
          </a:r>
          <a:r>
            <a:rPr lang="en-US" sz="1800" kern="1200" dirty="0" err="1" smtClean="0">
              <a:solidFill>
                <a:schemeClr val="tx1"/>
              </a:solidFill>
            </a:rPr>
            <a:t>socioemotional</a:t>
          </a:r>
          <a:r>
            <a:rPr lang="en-US" sz="1800" kern="1200" dirty="0" smtClean="0">
              <a:solidFill>
                <a:schemeClr val="tx1"/>
              </a:solidFill>
            </a:rPr>
            <a:t> change</a:t>
          </a:r>
          <a:endParaRPr lang="en-US" sz="1800" kern="1200" dirty="0">
            <a:solidFill>
              <a:schemeClr val="tx1"/>
            </a:solidFill>
          </a:endParaRPr>
        </a:p>
      </dsp:txBody>
      <dsp:txXfrm>
        <a:off x="61380" y="135994"/>
        <a:ext cx="3628270" cy="1901470"/>
      </dsp:txXfrm>
    </dsp:sp>
    <dsp:sp modelId="{2143B118-8997-104D-86C3-56093DDE3EAD}">
      <dsp:nvSpPr>
        <dsp:cNvPr id="0" name=""/>
        <dsp:cNvSpPr/>
      </dsp:nvSpPr>
      <dsp:spPr>
        <a:xfrm>
          <a:off x="732393" y="3000458"/>
          <a:ext cx="5443635" cy="199632"/>
        </a:xfrm>
        <a:prstGeom prst="rect">
          <a:avLst/>
        </a:prstGeom>
        <a:gradFill rotWithShape="0">
          <a:gsLst>
            <a:gs pos="0">
              <a:schemeClr val="accent4">
                <a:hueOff val="-2092513"/>
                <a:satOff val="-9519"/>
                <a:lumOff val="12940"/>
                <a:alphaOff val="0"/>
                <a:shade val="70000"/>
                <a:satMod val="150000"/>
              </a:schemeClr>
            </a:gs>
            <a:gs pos="34000">
              <a:schemeClr val="accent4">
                <a:hueOff val="-2092513"/>
                <a:satOff val="-9519"/>
                <a:lumOff val="12940"/>
                <a:alphaOff val="0"/>
                <a:shade val="70000"/>
                <a:satMod val="140000"/>
              </a:schemeClr>
            </a:gs>
            <a:gs pos="70000">
              <a:schemeClr val="accent4">
                <a:hueOff val="-2092513"/>
                <a:satOff val="-9519"/>
                <a:lumOff val="12940"/>
                <a:alphaOff val="0"/>
                <a:tint val="100000"/>
                <a:shade val="90000"/>
                <a:satMod val="140000"/>
              </a:schemeClr>
            </a:gs>
            <a:gs pos="100000">
              <a:schemeClr val="accent4">
                <a:hueOff val="-2092513"/>
                <a:satOff val="-9519"/>
                <a:lumOff val="1294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615797A2-9A6C-3241-B205-6271A575C737}">
      <dsp:nvSpPr>
        <dsp:cNvPr id="0" name=""/>
        <dsp:cNvSpPr/>
      </dsp:nvSpPr>
      <dsp:spPr>
        <a:xfrm>
          <a:off x="2223" y="2429341"/>
          <a:ext cx="3746584" cy="2019784"/>
        </a:xfrm>
        <a:prstGeom prst="roundRect">
          <a:avLst>
            <a:gd name="adj" fmla="val 10000"/>
          </a:avLst>
        </a:prstGeom>
        <a:gradFill rotWithShape="0">
          <a:gsLst>
            <a:gs pos="0">
              <a:schemeClr val="accent4">
                <a:hueOff val="-1395009"/>
                <a:satOff val="-6346"/>
                <a:lumOff val="8627"/>
                <a:alphaOff val="0"/>
                <a:shade val="70000"/>
                <a:satMod val="150000"/>
              </a:schemeClr>
            </a:gs>
            <a:gs pos="34000">
              <a:schemeClr val="accent4">
                <a:hueOff val="-1395009"/>
                <a:satOff val="-6346"/>
                <a:lumOff val="8627"/>
                <a:alphaOff val="0"/>
                <a:shade val="70000"/>
                <a:satMod val="140000"/>
              </a:schemeClr>
            </a:gs>
            <a:gs pos="70000">
              <a:schemeClr val="accent4">
                <a:hueOff val="-1395009"/>
                <a:satOff val="-6346"/>
                <a:lumOff val="8627"/>
                <a:alphaOff val="0"/>
                <a:tint val="100000"/>
                <a:shade val="90000"/>
                <a:satMod val="140000"/>
              </a:schemeClr>
            </a:gs>
            <a:gs pos="100000">
              <a:schemeClr val="accent4">
                <a:hueOff val="-1395009"/>
                <a:satOff val="-6346"/>
                <a:lumOff val="8627"/>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lvl="0" algn="l" defTabSz="933450" rtl="0">
            <a:lnSpc>
              <a:spcPct val="90000"/>
            </a:lnSpc>
            <a:spcBef>
              <a:spcPct val="0"/>
            </a:spcBef>
            <a:spcAft>
              <a:spcPct val="35000"/>
            </a:spcAft>
          </a:pPr>
          <a:r>
            <a:rPr lang="en-US" sz="2100" b="1" kern="1200" smtClean="0">
              <a:solidFill>
                <a:schemeClr val="tx1"/>
              </a:solidFill>
            </a:rPr>
            <a:t>Physical development</a:t>
          </a:r>
          <a:endParaRPr lang="en-US" sz="2100" kern="1200">
            <a:solidFill>
              <a:schemeClr val="tx1"/>
            </a:solidFill>
          </a:endParaRPr>
        </a:p>
        <a:p>
          <a:pPr marL="171450" lvl="1" indent="-171450" algn="l" defTabSz="800100" rtl="0">
            <a:lnSpc>
              <a:spcPct val="90000"/>
            </a:lnSpc>
            <a:spcBef>
              <a:spcPct val="0"/>
            </a:spcBef>
            <a:spcAft>
              <a:spcPct val="15000"/>
            </a:spcAft>
            <a:buChar char="••"/>
          </a:pPr>
          <a:r>
            <a:rPr lang="en-US" sz="1800" kern="1200" dirty="0" smtClean="0">
              <a:solidFill>
                <a:schemeClr val="tx1"/>
              </a:solidFill>
            </a:rPr>
            <a:t>Involves maturation wherein the body follows a universal, biologically driven progression in a generally predictable pattern</a:t>
          </a:r>
          <a:endParaRPr lang="en-US" sz="1800" kern="1200" dirty="0">
            <a:solidFill>
              <a:schemeClr val="tx1"/>
            </a:solidFill>
          </a:endParaRPr>
        </a:p>
      </dsp:txBody>
      <dsp:txXfrm>
        <a:off x="61380" y="2488498"/>
        <a:ext cx="3628270" cy="1901470"/>
      </dsp:txXfrm>
    </dsp:sp>
    <dsp:sp modelId="{D3391EB1-BF3F-A645-AF79-900CD40083C0}">
      <dsp:nvSpPr>
        <dsp:cNvPr id="0" name=""/>
        <dsp:cNvSpPr/>
      </dsp:nvSpPr>
      <dsp:spPr>
        <a:xfrm rot="16203269">
          <a:off x="4268279" y="1823926"/>
          <a:ext cx="2852656" cy="199632"/>
        </a:xfrm>
        <a:prstGeom prst="rect">
          <a:avLst/>
        </a:prstGeom>
        <a:gradFill rotWithShape="0">
          <a:gsLst>
            <a:gs pos="0">
              <a:schemeClr val="accent4">
                <a:hueOff val="-4185026"/>
                <a:satOff val="-19038"/>
                <a:lumOff val="25880"/>
                <a:alphaOff val="0"/>
                <a:shade val="70000"/>
                <a:satMod val="150000"/>
              </a:schemeClr>
            </a:gs>
            <a:gs pos="34000">
              <a:schemeClr val="accent4">
                <a:hueOff val="-4185026"/>
                <a:satOff val="-19038"/>
                <a:lumOff val="25880"/>
                <a:alphaOff val="0"/>
                <a:shade val="70000"/>
                <a:satMod val="140000"/>
              </a:schemeClr>
            </a:gs>
            <a:gs pos="70000">
              <a:schemeClr val="accent4">
                <a:hueOff val="-4185026"/>
                <a:satOff val="-19038"/>
                <a:lumOff val="25880"/>
                <a:alphaOff val="0"/>
                <a:tint val="100000"/>
                <a:shade val="90000"/>
                <a:satMod val="140000"/>
              </a:schemeClr>
            </a:gs>
            <a:gs pos="100000">
              <a:schemeClr val="accent4">
                <a:hueOff val="-4185026"/>
                <a:satOff val="-19038"/>
                <a:lumOff val="2588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4703B93B-D2C4-D545-81E1-F26CA0D1CBD9}">
      <dsp:nvSpPr>
        <dsp:cNvPr id="0" name=""/>
        <dsp:cNvSpPr/>
      </dsp:nvSpPr>
      <dsp:spPr>
        <a:xfrm>
          <a:off x="4480792" y="2429341"/>
          <a:ext cx="3746584" cy="2019784"/>
        </a:xfrm>
        <a:prstGeom prst="roundRect">
          <a:avLst>
            <a:gd name="adj" fmla="val 10000"/>
          </a:avLst>
        </a:prstGeom>
        <a:gradFill rotWithShape="0">
          <a:gsLst>
            <a:gs pos="0">
              <a:schemeClr val="accent4">
                <a:hueOff val="-2790017"/>
                <a:satOff val="-12692"/>
                <a:lumOff val="17253"/>
                <a:alphaOff val="0"/>
                <a:shade val="70000"/>
                <a:satMod val="150000"/>
              </a:schemeClr>
            </a:gs>
            <a:gs pos="34000">
              <a:schemeClr val="accent4">
                <a:hueOff val="-2790017"/>
                <a:satOff val="-12692"/>
                <a:lumOff val="17253"/>
                <a:alphaOff val="0"/>
                <a:shade val="70000"/>
                <a:satMod val="140000"/>
              </a:schemeClr>
            </a:gs>
            <a:gs pos="70000">
              <a:schemeClr val="accent4">
                <a:hueOff val="-2790017"/>
                <a:satOff val="-12692"/>
                <a:lumOff val="17253"/>
                <a:alphaOff val="0"/>
                <a:tint val="100000"/>
                <a:shade val="90000"/>
                <a:satMod val="140000"/>
              </a:schemeClr>
            </a:gs>
            <a:gs pos="100000">
              <a:schemeClr val="accent4">
                <a:hueOff val="-2790017"/>
                <a:satOff val="-12692"/>
                <a:lumOff val="17253"/>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lvl="0" algn="l" defTabSz="933450" rtl="0">
            <a:lnSpc>
              <a:spcPct val="90000"/>
            </a:lnSpc>
            <a:spcBef>
              <a:spcPct val="0"/>
            </a:spcBef>
            <a:spcAft>
              <a:spcPct val="35000"/>
            </a:spcAft>
          </a:pPr>
          <a:r>
            <a:rPr lang="en-US" sz="2100" b="1" kern="1200" dirty="0" smtClean="0">
              <a:solidFill>
                <a:schemeClr val="tx1"/>
              </a:solidFill>
            </a:rPr>
            <a:t>Cognitive development</a:t>
          </a:r>
          <a:endParaRPr lang="en-US" sz="2100" kern="1200" dirty="0">
            <a:solidFill>
              <a:schemeClr val="tx1"/>
            </a:solidFill>
          </a:endParaRPr>
        </a:p>
        <a:p>
          <a:pPr marL="171450" lvl="1" indent="-171450" algn="l" defTabSz="800100" rtl="0">
            <a:lnSpc>
              <a:spcPct val="90000"/>
            </a:lnSpc>
            <a:spcBef>
              <a:spcPct val="0"/>
            </a:spcBef>
            <a:spcAft>
              <a:spcPct val="15000"/>
            </a:spcAft>
            <a:buChar char="••"/>
          </a:pPr>
          <a:r>
            <a:rPr lang="en-US" sz="1800" kern="1200" dirty="0" smtClean="0">
              <a:solidFill>
                <a:schemeClr val="tx1"/>
              </a:solidFill>
            </a:rPr>
            <a:t>Includes changes in memory, problem solving, decision making, language, and intelligence that tend to follow a universal course early in life and considerable variability with age</a:t>
          </a:r>
          <a:endParaRPr lang="en-US" sz="1800" kern="1200" dirty="0">
            <a:solidFill>
              <a:schemeClr val="tx1"/>
            </a:solidFill>
          </a:endParaRPr>
        </a:p>
      </dsp:txBody>
      <dsp:txXfrm>
        <a:off x="4539949" y="2488498"/>
        <a:ext cx="3628270" cy="1901470"/>
      </dsp:txXfrm>
    </dsp:sp>
    <dsp:sp modelId="{23F3B872-3602-C94F-9D18-B763FF2A3844}">
      <dsp:nvSpPr>
        <dsp:cNvPr id="0" name=""/>
        <dsp:cNvSpPr/>
      </dsp:nvSpPr>
      <dsp:spPr>
        <a:xfrm>
          <a:off x="4483015" y="76278"/>
          <a:ext cx="3746584" cy="2019784"/>
        </a:xfrm>
        <a:prstGeom prst="roundRect">
          <a:avLst>
            <a:gd name="adj" fmla="val 10000"/>
          </a:avLst>
        </a:prstGeom>
        <a:gradFill rotWithShape="0">
          <a:gsLst>
            <a:gs pos="0">
              <a:schemeClr val="accent4">
                <a:hueOff val="-4185026"/>
                <a:satOff val="-19038"/>
                <a:lumOff val="25880"/>
                <a:alphaOff val="0"/>
                <a:shade val="70000"/>
                <a:satMod val="150000"/>
              </a:schemeClr>
            </a:gs>
            <a:gs pos="34000">
              <a:schemeClr val="accent4">
                <a:hueOff val="-4185026"/>
                <a:satOff val="-19038"/>
                <a:lumOff val="25880"/>
                <a:alphaOff val="0"/>
                <a:shade val="70000"/>
                <a:satMod val="140000"/>
              </a:schemeClr>
            </a:gs>
            <a:gs pos="70000">
              <a:schemeClr val="accent4">
                <a:hueOff val="-4185026"/>
                <a:satOff val="-19038"/>
                <a:lumOff val="25880"/>
                <a:alphaOff val="0"/>
                <a:tint val="100000"/>
                <a:shade val="90000"/>
                <a:satMod val="140000"/>
              </a:schemeClr>
            </a:gs>
            <a:gs pos="100000">
              <a:schemeClr val="accent4">
                <a:hueOff val="-4185026"/>
                <a:satOff val="-19038"/>
                <a:lumOff val="2588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lvl="0" algn="l" defTabSz="933450" rtl="0">
            <a:lnSpc>
              <a:spcPct val="90000"/>
            </a:lnSpc>
            <a:spcBef>
              <a:spcPct val="0"/>
            </a:spcBef>
            <a:spcAft>
              <a:spcPct val="35000"/>
            </a:spcAft>
          </a:pPr>
          <a:r>
            <a:rPr lang="en-US" sz="2100" b="1" kern="1200" smtClean="0">
              <a:solidFill>
                <a:schemeClr val="tx1"/>
              </a:solidFill>
            </a:rPr>
            <a:t>Socioemotional development</a:t>
          </a:r>
          <a:endParaRPr lang="en-US" sz="2100" kern="1200">
            <a:solidFill>
              <a:schemeClr val="tx1"/>
            </a:solidFill>
          </a:endParaRPr>
        </a:p>
        <a:p>
          <a:pPr marL="171450" lvl="1" indent="-171450" algn="l" defTabSz="800100" rtl="0">
            <a:lnSpc>
              <a:spcPct val="90000"/>
            </a:lnSpc>
            <a:spcBef>
              <a:spcPct val="0"/>
            </a:spcBef>
            <a:spcAft>
              <a:spcPct val="15000"/>
            </a:spcAft>
            <a:buChar char="••"/>
          </a:pPr>
          <a:r>
            <a:rPr lang="en-US" sz="1800" kern="1200" dirty="0" smtClean="0">
              <a:solidFill>
                <a:schemeClr val="tx1"/>
              </a:solidFill>
            </a:rPr>
            <a:t>Refers to social behaviors, emotions, and changes experienced in relationships, feelings, and overall disposition</a:t>
          </a:r>
          <a:endParaRPr lang="en-US" sz="1800" kern="1200" dirty="0">
            <a:solidFill>
              <a:schemeClr val="tx1"/>
            </a:solidFill>
          </a:endParaRPr>
        </a:p>
      </dsp:txBody>
      <dsp:txXfrm>
        <a:off x="4542172" y="135435"/>
        <a:ext cx="3628270" cy="19014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5FFA81-64C1-5D45-B2ED-E9F226409023}">
      <dsp:nvSpPr>
        <dsp:cNvPr id="0" name=""/>
        <dsp:cNvSpPr/>
      </dsp:nvSpPr>
      <dsp:spPr>
        <a:xfrm>
          <a:off x="345578" y="1448"/>
          <a:ext cx="7538442" cy="4523065"/>
        </a:xfrm>
        <a:prstGeom prst="roundRect">
          <a:avLst>
            <a:gd name="adj" fmla="val 10000"/>
          </a:avLst>
        </a:prstGeom>
        <a:gradFill rotWithShape="0">
          <a:gsLst>
            <a:gs pos="0">
              <a:schemeClr val="accent2">
                <a:hueOff val="0"/>
                <a:satOff val="0"/>
                <a:lumOff val="0"/>
                <a:alphaOff val="0"/>
                <a:shade val="70000"/>
                <a:satMod val="150000"/>
              </a:schemeClr>
            </a:gs>
            <a:gs pos="34000">
              <a:schemeClr val="accent2">
                <a:hueOff val="0"/>
                <a:satOff val="0"/>
                <a:lumOff val="0"/>
                <a:alphaOff val="0"/>
                <a:shade val="70000"/>
                <a:satMod val="140000"/>
              </a:schemeClr>
            </a:gs>
            <a:gs pos="70000">
              <a:schemeClr val="accent2">
                <a:hueOff val="0"/>
                <a:satOff val="0"/>
                <a:lumOff val="0"/>
                <a:alphaOff val="0"/>
                <a:tint val="100000"/>
                <a:shade val="90000"/>
                <a:satMod val="140000"/>
              </a:schemeClr>
            </a:gs>
            <a:gs pos="100000">
              <a:schemeClr val="accent2">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t" anchorCtr="0">
          <a:noAutofit/>
        </a:bodyPr>
        <a:lstStyle/>
        <a:p>
          <a:pPr lvl="0" algn="l" defTabSz="1600200" rtl="0">
            <a:lnSpc>
              <a:spcPct val="90000"/>
            </a:lnSpc>
            <a:spcBef>
              <a:spcPct val="0"/>
            </a:spcBef>
            <a:spcAft>
              <a:spcPct val="35000"/>
            </a:spcAft>
          </a:pPr>
          <a:endParaRPr lang="en-US" sz="3600" b="1" kern="1200" smtClean="0">
            <a:solidFill>
              <a:schemeClr val="tx1"/>
            </a:solidFill>
          </a:endParaRPr>
        </a:p>
        <a:p>
          <a:pPr lvl="0" algn="l" defTabSz="1600200" rtl="0">
            <a:lnSpc>
              <a:spcPct val="90000"/>
            </a:lnSpc>
            <a:spcBef>
              <a:spcPct val="0"/>
            </a:spcBef>
            <a:spcAft>
              <a:spcPct val="35000"/>
            </a:spcAft>
          </a:pPr>
          <a:r>
            <a:rPr lang="en-US" sz="3600" b="1" kern="1200" smtClean="0">
              <a:solidFill>
                <a:schemeClr val="tx1"/>
              </a:solidFill>
            </a:rPr>
            <a:t>Biopsychosocial perspective</a:t>
          </a:r>
          <a:endParaRPr lang="en-US" sz="3600" kern="1200" dirty="0">
            <a:solidFill>
              <a:schemeClr val="tx1"/>
            </a:solidFill>
          </a:endParaRPr>
        </a:p>
        <a:p>
          <a:pPr marL="285750" lvl="1" indent="-285750" algn="l" defTabSz="1244600" rtl="0">
            <a:lnSpc>
              <a:spcPct val="90000"/>
            </a:lnSpc>
            <a:spcBef>
              <a:spcPct val="0"/>
            </a:spcBef>
            <a:spcAft>
              <a:spcPct val="15000"/>
            </a:spcAft>
            <a:buChar char="••"/>
          </a:pPr>
          <a:r>
            <a:rPr lang="en-US" sz="2800" kern="1200" smtClean="0">
              <a:solidFill>
                <a:schemeClr val="tx1"/>
              </a:solidFill>
            </a:rPr>
            <a:t>Recognizes contributions and interplay of biological, psychological, and social forces facing human development</a:t>
          </a:r>
          <a:endParaRPr lang="en-US" sz="2800" kern="1200" dirty="0">
            <a:solidFill>
              <a:schemeClr val="tx1"/>
            </a:solidFill>
          </a:endParaRPr>
        </a:p>
      </dsp:txBody>
      <dsp:txXfrm>
        <a:off x="478054" y="133924"/>
        <a:ext cx="7273490" cy="4258113"/>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4E472C-BE81-3448-B168-1AA55A69EE18}" type="datetimeFigureOut">
              <a:rPr lang="en-US" smtClean="0"/>
              <a:t>12/4/2016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58A063D-BA6E-0B48-B909-78BA29F92E52}" type="slidenum">
              <a:rPr lang="en-US" smtClean="0"/>
              <a:t>‹#›</a:t>
            </a:fld>
            <a:endParaRPr lang="en-US"/>
          </a:p>
        </p:txBody>
      </p:sp>
    </p:spTree>
    <p:extLst>
      <p:ext uri="{BB962C8B-B14F-4D97-AF65-F5344CB8AC3E}">
        <p14:creationId xmlns:p14="http://schemas.microsoft.com/office/powerpoint/2010/main" val="380899005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58A063D-BA6E-0B48-B909-78BA29F92E52}" type="slidenum">
              <a:rPr lang="en-US" smtClean="0"/>
              <a:t>1</a:t>
            </a:fld>
            <a:endParaRPr lang="en-US"/>
          </a:p>
        </p:txBody>
      </p:sp>
    </p:spTree>
    <p:extLst>
      <p:ext uri="{BB962C8B-B14F-4D97-AF65-F5344CB8AC3E}">
        <p14:creationId xmlns:p14="http://schemas.microsoft.com/office/powerpoint/2010/main" val="790106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smtClean="0">
                <a:latin typeface="Calibri" charset="0"/>
              </a:rPr>
              <a:t>Studies </a:t>
            </a:r>
            <a:r>
              <a:rPr lang="en-US" dirty="0">
                <a:latin typeface="Calibri" charset="0"/>
              </a:rPr>
              <a:t>on </a:t>
            </a:r>
            <a:r>
              <a:rPr lang="en-US" dirty="0" smtClean="0">
                <a:latin typeface="Calibri" charset="0"/>
              </a:rPr>
              <a:t>identical </a:t>
            </a:r>
            <a:r>
              <a:rPr lang="en-US" dirty="0">
                <a:latin typeface="Calibri" charset="0"/>
              </a:rPr>
              <a:t>twins have shown that rushing kids to learn to walk, learn to climb stairs, etc. does not seem to do much to make it happen sooner than it would happen anyway. </a:t>
            </a:r>
          </a:p>
        </p:txBody>
      </p:sp>
      <p:sp>
        <p:nvSpPr>
          <p:cNvPr id="5120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7796A4E4-635A-8640-AE27-704FF0AAB828}" type="slidenum">
              <a:rPr lang="en-US">
                <a:latin typeface="Calibri" charset="0"/>
              </a:rPr>
              <a:pPr eaLnBrk="1" hangingPunct="1"/>
              <a:t>16</a:t>
            </a:fld>
            <a:endParaRPr lang="en-US">
              <a:latin typeface="Calibri" charset="0"/>
            </a:endParaRPr>
          </a:p>
        </p:txBody>
      </p:sp>
    </p:spTree>
    <p:extLst>
      <p:ext uri="{BB962C8B-B14F-4D97-AF65-F5344CB8AC3E}">
        <p14:creationId xmlns:p14="http://schemas.microsoft.com/office/powerpoint/2010/main" val="5806319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8A063D-BA6E-0B48-B909-78BA29F92E52}" type="slidenum">
              <a:rPr lang="en-US" smtClean="0"/>
              <a:t>17</a:t>
            </a:fld>
            <a:endParaRPr lang="en-US"/>
          </a:p>
        </p:txBody>
      </p:sp>
    </p:spTree>
    <p:extLst>
      <p:ext uri="{BB962C8B-B14F-4D97-AF65-F5344CB8AC3E}">
        <p14:creationId xmlns:p14="http://schemas.microsoft.com/office/powerpoint/2010/main" val="3868142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Behaviorists propose that all behavior— including the use of language—is learned through associations, </a:t>
            </a:r>
            <a:r>
              <a:rPr lang="en-US" sz="1200" kern="1200" dirty="0" err="1" smtClean="0">
                <a:solidFill>
                  <a:schemeClr val="tx1"/>
                </a:solidFill>
                <a:effectLst/>
                <a:latin typeface="+mn-lt"/>
                <a:ea typeface="+mn-ea"/>
                <a:cs typeface="+mn-cs"/>
              </a:rPr>
              <a:t>reinforcers</a:t>
            </a:r>
            <a:r>
              <a:rPr lang="en-US" sz="1200" kern="1200" dirty="0" smtClean="0">
                <a:solidFill>
                  <a:schemeClr val="tx1"/>
                </a:solidFill>
                <a:effectLst/>
                <a:latin typeface="+mn-lt"/>
                <a:ea typeface="+mn-ea"/>
                <a:cs typeface="+mn-cs"/>
              </a:rPr>
              <a:t>, and observation. Infants and children learn language in the same way they learn every- thing else, through positive attention to correct behavior (for example, praising correct speech), unpleasant attention to incorrect behavior (for example, criticizing incorrect speech), and the observation of others.</a:t>
            </a:r>
          </a:p>
          <a:p>
            <a:endParaRPr lang="en-US" dirty="0"/>
          </a:p>
        </p:txBody>
      </p:sp>
      <p:sp>
        <p:nvSpPr>
          <p:cNvPr id="4" name="Slide Number Placeholder 3"/>
          <p:cNvSpPr>
            <a:spLocks noGrp="1"/>
          </p:cNvSpPr>
          <p:nvPr>
            <p:ph type="sldNum" sz="quarter" idx="10"/>
          </p:nvPr>
        </p:nvSpPr>
        <p:spPr/>
        <p:txBody>
          <a:bodyPr/>
          <a:lstStyle/>
          <a:p>
            <a:fld id="{258A063D-BA6E-0B48-B909-78BA29F92E52}" type="slidenum">
              <a:rPr lang="en-US" smtClean="0"/>
              <a:t>18</a:t>
            </a:fld>
            <a:endParaRPr lang="en-US"/>
          </a:p>
        </p:txBody>
      </p:sp>
    </p:spTree>
    <p:extLst>
      <p:ext uri="{BB962C8B-B14F-4D97-AF65-F5344CB8AC3E}">
        <p14:creationId xmlns:p14="http://schemas.microsoft.com/office/powerpoint/2010/main" val="4142135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b="0" i="0" u="none" strike="noStrike" kern="1200" baseline="0" dirty="0" smtClean="0">
                <a:solidFill>
                  <a:schemeClr val="tx1"/>
                </a:solidFill>
                <a:latin typeface="+mn-lt"/>
                <a:ea typeface="+mn-ea"/>
                <a:cs typeface="+mn-cs"/>
              </a:rPr>
              <a:t>Cooing: Production of vowel-like sounds by infants, often repeated in a joyful manner.</a:t>
            </a:r>
          </a:p>
          <a:p>
            <a:pPr marL="171450" indent="-171450">
              <a:buFont typeface="Arial"/>
              <a:buChar char="•"/>
            </a:pPr>
            <a:r>
              <a:rPr lang="en-US" sz="1200" b="0" i="0" u="none" strike="noStrike" kern="1200" baseline="0" dirty="0" smtClean="0">
                <a:solidFill>
                  <a:schemeClr val="tx1"/>
                </a:solidFill>
                <a:latin typeface="+mn-lt"/>
                <a:ea typeface="+mn-ea"/>
                <a:cs typeface="+mn-cs"/>
              </a:rPr>
              <a:t>Babbling: The combining of consonants with vowels typically displayed at the age of four to six months.</a:t>
            </a:r>
          </a:p>
          <a:p>
            <a:pPr marL="171450" indent="-171450">
              <a:buFont typeface="Arial"/>
              <a:buChar char="•"/>
            </a:pPr>
            <a:r>
              <a:rPr lang="en-US" sz="1200" b="0" i="0" u="none" strike="noStrike" kern="1200" baseline="0" dirty="0" smtClean="0">
                <a:solidFill>
                  <a:schemeClr val="tx1"/>
                </a:solidFill>
                <a:latin typeface="+mn-lt"/>
                <a:ea typeface="+mn-ea"/>
                <a:cs typeface="+mn-cs"/>
              </a:rPr>
              <a:t>Telegraphic speech: Two-word phrases typically used by infants around the age of 18 months.</a:t>
            </a:r>
            <a:endParaRPr lang="en-US" dirty="0"/>
          </a:p>
        </p:txBody>
      </p:sp>
      <p:sp>
        <p:nvSpPr>
          <p:cNvPr id="4" name="Slide Number Placeholder 3"/>
          <p:cNvSpPr>
            <a:spLocks noGrp="1"/>
          </p:cNvSpPr>
          <p:nvPr>
            <p:ph type="sldNum" sz="quarter" idx="10"/>
          </p:nvPr>
        </p:nvSpPr>
        <p:spPr/>
        <p:txBody>
          <a:bodyPr/>
          <a:lstStyle/>
          <a:p>
            <a:fld id="{03BB8642-CFFE-334C-87AE-7B853C3FF225}" type="slidenum">
              <a:rPr lang="en-US" smtClean="0"/>
              <a:t>20</a:t>
            </a:fld>
            <a:endParaRPr lang="en-US"/>
          </a:p>
        </p:txBody>
      </p:sp>
    </p:spTree>
    <p:extLst>
      <p:ext uri="{BB962C8B-B14F-4D97-AF65-F5344CB8AC3E}">
        <p14:creationId xmlns:p14="http://schemas.microsoft.com/office/powerpoint/2010/main" val="1660026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SES –</a:t>
            </a:r>
            <a:r>
              <a:rPr lang="en-GB" baseline="0" dirty="0" smtClean="0"/>
              <a:t> socioeconomic status</a:t>
            </a:r>
            <a:endParaRPr lang="en-GB" dirty="0"/>
          </a:p>
        </p:txBody>
      </p:sp>
      <p:sp>
        <p:nvSpPr>
          <p:cNvPr id="4" name="Slide Number Placeholder 3"/>
          <p:cNvSpPr>
            <a:spLocks noGrp="1"/>
          </p:cNvSpPr>
          <p:nvPr>
            <p:ph type="sldNum" sz="quarter" idx="10"/>
          </p:nvPr>
        </p:nvSpPr>
        <p:spPr/>
        <p:txBody>
          <a:bodyPr/>
          <a:lstStyle/>
          <a:p>
            <a:fld id="{258A063D-BA6E-0B48-B909-78BA29F92E52}" type="slidenum">
              <a:rPr lang="en-US" smtClean="0"/>
              <a:t>23</a:t>
            </a:fld>
            <a:endParaRPr lang="en-US"/>
          </a:p>
        </p:txBody>
      </p:sp>
    </p:spTree>
    <p:extLst>
      <p:ext uri="{BB962C8B-B14F-4D97-AF65-F5344CB8AC3E}">
        <p14:creationId xmlns:p14="http://schemas.microsoft.com/office/powerpoint/2010/main" val="105753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58A063D-BA6E-0B48-B909-78BA29F92E52}" type="slidenum">
              <a:rPr lang="en-US" smtClean="0"/>
              <a:t>24</a:t>
            </a:fld>
            <a:endParaRPr lang="en-US"/>
          </a:p>
        </p:txBody>
      </p:sp>
    </p:spTree>
    <p:extLst>
      <p:ext uri="{BB962C8B-B14F-4D97-AF65-F5344CB8AC3E}">
        <p14:creationId xmlns:p14="http://schemas.microsoft.com/office/powerpoint/2010/main" val="2658890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smtClean="0"/>
              <a:t>Critical hypothesis</a:t>
            </a:r>
          </a:p>
          <a:p>
            <a:endParaRPr lang="en-GB" dirty="0"/>
          </a:p>
        </p:txBody>
      </p:sp>
      <p:sp>
        <p:nvSpPr>
          <p:cNvPr id="4" name="Slide Number Placeholder 3"/>
          <p:cNvSpPr>
            <a:spLocks noGrp="1"/>
          </p:cNvSpPr>
          <p:nvPr>
            <p:ph type="sldNum" sz="quarter" idx="10"/>
          </p:nvPr>
        </p:nvSpPr>
        <p:spPr/>
        <p:txBody>
          <a:bodyPr/>
          <a:lstStyle/>
          <a:p>
            <a:fld id="{258A063D-BA6E-0B48-B909-78BA29F92E52}" type="slidenum">
              <a:rPr lang="en-US" smtClean="0"/>
              <a:t>25</a:t>
            </a:fld>
            <a:endParaRPr lang="en-US"/>
          </a:p>
        </p:txBody>
      </p:sp>
    </p:spTree>
    <p:extLst>
      <p:ext uri="{BB962C8B-B14F-4D97-AF65-F5344CB8AC3E}">
        <p14:creationId xmlns:p14="http://schemas.microsoft.com/office/powerpoint/2010/main" val="29764774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Secure: 65</a:t>
            </a:r>
            <a:r>
              <a:rPr lang="en-US" baseline="0" dirty="0" smtClean="0"/>
              <a:t> percent</a:t>
            </a:r>
            <a:r>
              <a:rPr lang="en-US" dirty="0" smtClean="0"/>
              <a:t>; upset</a:t>
            </a:r>
            <a:r>
              <a:rPr lang="en-US" baseline="0" dirty="0" smtClean="0"/>
              <a:t> when mother leaves but easily soothes upon her return; confident that needs would be met; used mother as secure base</a:t>
            </a:r>
          </a:p>
          <a:p>
            <a:pPr marL="171450" indent="-171450">
              <a:buFont typeface="Arial"/>
              <a:buChar char="•"/>
            </a:pPr>
            <a:r>
              <a:rPr lang="en-US" baseline="0" dirty="0" smtClean="0"/>
              <a:t>Avoidant: 20 percent; no distress when mother left and no interaction when she returned</a:t>
            </a:r>
          </a:p>
          <a:p>
            <a:pPr marL="171450" indent="-171450">
              <a:buFont typeface="Arial"/>
              <a:buChar char="•"/>
            </a:pPr>
            <a:r>
              <a:rPr lang="en-US" baseline="0" dirty="0" smtClean="0"/>
              <a:t>Ambivalent: 10 percent; very upset when mother left and unable to be soothed; displayed anger and not interested in returning to play</a:t>
            </a:r>
            <a:endParaRPr lang="en-US" dirty="0"/>
          </a:p>
        </p:txBody>
      </p:sp>
      <p:sp>
        <p:nvSpPr>
          <p:cNvPr id="4" name="Slide Number Placeholder 3"/>
          <p:cNvSpPr>
            <a:spLocks noGrp="1"/>
          </p:cNvSpPr>
          <p:nvPr>
            <p:ph type="sldNum" sz="quarter" idx="10"/>
          </p:nvPr>
        </p:nvSpPr>
        <p:spPr/>
        <p:txBody>
          <a:bodyPr/>
          <a:lstStyle/>
          <a:p>
            <a:fld id="{03BB8642-CFFE-334C-87AE-7B853C3FF225}" type="slidenum">
              <a:rPr lang="en-US" smtClean="0"/>
              <a:t>26</a:t>
            </a:fld>
            <a:endParaRPr lang="en-US"/>
          </a:p>
        </p:txBody>
      </p:sp>
    </p:spTree>
    <p:extLst>
      <p:ext uri="{BB962C8B-B14F-4D97-AF65-F5344CB8AC3E}">
        <p14:creationId xmlns:p14="http://schemas.microsoft.com/office/powerpoint/2010/main" val="37199627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Here’s how the experiment worked: Infant monkeys were put in cages alone, each with two artificial “surrogate” mothers. One surrogate was outfitted with a soft cloth and heated with a bulb. The other surrogate mother was designed to be lacking in “con- tact comfort,” as she was made of wire mesh and not covered in cloth. Both of these surrogates could be set up to feed the infants. In one study, half the infant monkeys received their milk from the cloth surrogates and the other half got their milk from the</a:t>
            </a:r>
          </a:p>
          <a:p>
            <a:r>
              <a:rPr lang="en-US" sz="1200" kern="1200" dirty="0" smtClean="0">
                <a:solidFill>
                  <a:schemeClr val="tx1"/>
                </a:solidFill>
                <a:effectLst/>
                <a:latin typeface="+mn-lt"/>
                <a:ea typeface="+mn-ea"/>
                <a:cs typeface="+mn-cs"/>
              </a:rPr>
              <a:t>wire surrogates. The great majority of the infant monkeys spent most of their time clinging to or in contact with the cloth mother, even if she was not the mother providing the milk. The baby monkeys spent 15 to 18 hours a day physically close to the cloth mother, and only 1 to 2 hours touching the wire mother. Harlow and colleagues also created situations in which they purposefully scared the infants with a moving toy bear, and found that the great majority of the infant monkeys (around 80%) ran to the cloth mother, regardless of whether she was a source of milk. In times of fear and uncertainty, these infant monkeys found more comfort in the soft and furry mothers. Through their experiments, Harlow and his colleagues showed how important physical contact is for these living creatures (Harlow, 1958; Harlow &amp; Zimmerman, 1959)</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Cloth mother is a</a:t>
            </a:r>
            <a:r>
              <a:rPr lang="en-US" sz="1200" kern="1200" baseline="0" dirty="0" smtClean="0">
                <a:solidFill>
                  <a:schemeClr val="tx1"/>
                </a:solidFill>
                <a:effectLst/>
                <a:latin typeface="+mn-lt"/>
                <a:ea typeface="+mn-ea"/>
                <a:cs typeface="+mn-cs"/>
              </a:rPr>
              <a:t> “secure base”</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58A063D-BA6E-0B48-B909-78BA29F92E52}" type="slidenum">
              <a:rPr lang="en-US" smtClean="0"/>
              <a:t>27</a:t>
            </a:fld>
            <a:endParaRPr lang="en-US"/>
          </a:p>
        </p:txBody>
      </p:sp>
    </p:spTree>
    <p:extLst>
      <p:ext uri="{BB962C8B-B14F-4D97-AF65-F5344CB8AC3E}">
        <p14:creationId xmlns:p14="http://schemas.microsoft.com/office/powerpoint/2010/main" val="41090712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885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
        <p:nvSpPr>
          <p:cNvPr id="7782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EAE30BC1-07E5-4540-96EF-E416C801D426}" type="slidenum">
              <a:rPr lang="en-US">
                <a:latin typeface="Calibri" charset="0"/>
              </a:rPr>
              <a:pPr eaLnBrk="1" hangingPunct="1"/>
              <a:t>28</a:t>
            </a:fld>
            <a:endParaRPr lang="en-US">
              <a:latin typeface="Calibri" charset="0"/>
            </a:endParaRPr>
          </a:p>
        </p:txBody>
      </p:sp>
    </p:spTree>
    <p:extLst>
      <p:ext uri="{BB962C8B-B14F-4D97-AF65-F5344CB8AC3E}">
        <p14:creationId xmlns:p14="http://schemas.microsoft.com/office/powerpoint/2010/main" val="326792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b="0" i="0" u="none" strike="noStrike" kern="1200" baseline="0" dirty="0" smtClean="0">
                <a:solidFill>
                  <a:schemeClr val="tx1"/>
                </a:solidFill>
                <a:latin typeface="+mn-lt"/>
                <a:ea typeface="+mn-ea"/>
                <a:cs typeface="+mn-cs"/>
              </a:rPr>
              <a:t>After maturation, physical changes continue, but not necessarily in a positive or growth direction.</a:t>
            </a:r>
            <a:endParaRPr lang="en-US" dirty="0"/>
          </a:p>
        </p:txBody>
      </p:sp>
      <p:sp>
        <p:nvSpPr>
          <p:cNvPr id="4" name="Slide Number Placeholder 3"/>
          <p:cNvSpPr>
            <a:spLocks noGrp="1"/>
          </p:cNvSpPr>
          <p:nvPr>
            <p:ph type="sldNum" sz="quarter" idx="10"/>
          </p:nvPr>
        </p:nvSpPr>
        <p:spPr/>
        <p:txBody>
          <a:bodyPr/>
          <a:lstStyle/>
          <a:p>
            <a:fld id="{03BB8642-CFFE-334C-87AE-7B853C3FF225}" type="slidenum">
              <a:rPr lang="en-US" smtClean="0"/>
              <a:t>2</a:t>
            </a:fld>
            <a:endParaRPr lang="en-US"/>
          </a:p>
        </p:txBody>
      </p:sp>
    </p:spTree>
    <p:extLst>
      <p:ext uri="{BB962C8B-B14F-4D97-AF65-F5344CB8AC3E}">
        <p14:creationId xmlns:p14="http://schemas.microsoft.com/office/powerpoint/2010/main" val="33018519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a:buChar char="•"/>
            </a:pPr>
            <a:endParaRPr lang="en-US" baseline="0" dirty="0" smtClean="0"/>
          </a:p>
        </p:txBody>
      </p:sp>
      <p:sp>
        <p:nvSpPr>
          <p:cNvPr id="4" name="Slide Number Placeholder 3"/>
          <p:cNvSpPr>
            <a:spLocks noGrp="1"/>
          </p:cNvSpPr>
          <p:nvPr>
            <p:ph type="sldNum" sz="quarter" idx="10"/>
          </p:nvPr>
        </p:nvSpPr>
        <p:spPr/>
        <p:txBody>
          <a:bodyPr/>
          <a:lstStyle/>
          <a:p>
            <a:fld id="{03BB8642-CFFE-334C-87AE-7B853C3FF225}" type="slidenum">
              <a:rPr lang="en-US" smtClean="0"/>
              <a:t>34</a:t>
            </a:fld>
            <a:endParaRPr lang="en-US"/>
          </a:p>
        </p:txBody>
      </p:sp>
    </p:spTree>
    <p:extLst>
      <p:ext uri="{BB962C8B-B14F-4D97-AF65-F5344CB8AC3E}">
        <p14:creationId xmlns:p14="http://schemas.microsoft.com/office/powerpoint/2010/main" val="10529953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Hearing, looking, touching, sucking</a:t>
            </a:r>
          </a:p>
          <a:p>
            <a:endParaRPr lang="en-US" dirty="0" smtClean="0"/>
          </a:p>
          <a:p>
            <a:pPr marL="171450" indent="-171450">
              <a:buFont typeface="Arial"/>
              <a:buChar char="•"/>
            </a:pPr>
            <a:r>
              <a:rPr lang="en-US" dirty="0" smtClean="0"/>
              <a:t>Sensorimotor</a:t>
            </a:r>
          </a:p>
          <a:p>
            <a:pPr marL="628650" lvl="1" indent="-171450">
              <a:buFont typeface="Arial"/>
              <a:buChar char="•"/>
            </a:pPr>
            <a:r>
              <a:rPr lang="en-US" dirty="0" smtClean="0"/>
              <a:t>Object</a:t>
            </a:r>
            <a:r>
              <a:rPr lang="en-US" baseline="0" dirty="0" smtClean="0"/>
              <a:t> permanence: Realization that objects and people still exist when they are out of sight</a:t>
            </a:r>
          </a:p>
          <a:p>
            <a:endParaRPr lang="en-US" dirty="0" smtClean="0"/>
          </a:p>
          <a:p>
            <a:r>
              <a:rPr lang="en-US" dirty="0" smtClean="0"/>
              <a:t>Object permanence can happen earlier as soon</a:t>
            </a:r>
            <a:r>
              <a:rPr lang="en-US" baseline="0" dirty="0" smtClean="0"/>
              <a:t> as 2 months, 3 months,</a:t>
            </a:r>
            <a:endParaRPr lang="en-US" dirty="0"/>
          </a:p>
        </p:txBody>
      </p:sp>
      <p:sp>
        <p:nvSpPr>
          <p:cNvPr id="4" name="Slide Number Placeholder 3"/>
          <p:cNvSpPr>
            <a:spLocks noGrp="1"/>
          </p:cNvSpPr>
          <p:nvPr>
            <p:ph type="sldNum" sz="quarter" idx="10"/>
          </p:nvPr>
        </p:nvSpPr>
        <p:spPr/>
        <p:txBody>
          <a:bodyPr/>
          <a:lstStyle/>
          <a:p>
            <a:fld id="{318035B8-26A0-3D44-93D6-A0A1ACF11E3C}" type="slidenum">
              <a:rPr lang="en-US" smtClean="0"/>
              <a:t>35</a:t>
            </a:fld>
            <a:endParaRPr lang="en-US"/>
          </a:p>
        </p:txBody>
      </p:sp>
    </p:spTree>
    <p:extLst>
      <p:ext uri="{BB962C8B-B14F-4D97-AF65-F5344CB8AC3E}">
        <p14:creationId xmlns:p14="http://schemas.microsoft.com/office/powerpoint/2010/main" val="14939364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a:buChar char="•"/>
            </a:pPr>
            <a:r>
              <a:rPr lang="en-US" baseline="0" dirty="0" smtClean="0"/>
              <a:t>Preoperational</a:t>
            </a:r>
          </a:p>
          <a:p>
            <a:pPr marL="628650" lvl="1" indent="-171450">
              <a:buFont typeface="Arial"/>
              <a:buChar char="•"/>
            </a:pPr>
            <a:r>
              <a:rPr lang="en-US" baseline="0" dirty="0" smtClean="0"/>
              <a:t>Language used to explore and understand world.</a:t>
            </a:r>
          </a:p>
          <a:p>
            <a:pPr marL="628650" lvl="1" indent="-171450">
              <a:buFont typeface="Arial"/>
              <a:buChar char="•"/>
            </a:pPr>
            <a:r>
              <a:rPr lang="en-US" baseline="0" dirty="0" smtClean="0"/>
              <a:t>Egocentrism occurs as children only imagine the world around them from their own perspective.</a:t>
            </a:r>
          </a:p>
          <a:p>
            <a:pPr marL="628650" lvl="1" indent="-171450">
              <a:buFont typeface="Arial"/>
              <a:buChar char="•"/>
            </a:pPr>
            <a:r>
              <a:rPr lang="en-US" baseline="0" dirty="0" smtClean="0"/>
              <a:t>Operations not yet mastered, such as conservation and reversibility</a:t>
            </a:r>
          </a:p>
          <a:p>
            <a:pPr marL="628650" lvl="1" indent="-171450">
              <a:buFont typeface="Arial"/>
              <a:buChar char="•"/>
            </a:pPr>
            <a:r>
              <a:rPr lang="en-US" baseline="0" dirty="0" smtClean="0"/>
              <a:t>Unable to understand conservation</a:t>
            </a:r>
          </a:p>
          <a:p>
            <a:endParaRPr lang="en-GB" dirty="0" smtClean="0"/>
          </a:p>
          <a:p>
            <a:r>
              <a:rPr lang="en-GB" dirty="0" smtClean="0"/>
              <a:t>Age of 2,</a:t>
            </a:r>
            <a:r>
              <a:rPr lang="en-GB" baseline="0" dirty="0" smtClean="0"/>
              <a:t> explosion of language</a:t>
            </a:r>
          </a:p>
          <a:p>
            <a:endParaRPr lang="en-GB" baseline="0" dirty="0" smtClean="0"/>
          </a:p>
          <a:p>
            <a:r>
              <a:rPr lang="en-GB" baseline="0" dirty="0" smtClean="0"/>
              <a:t>Autism hasn’t developed theory of mind?</a:t>
            </a:r>
            <a:endParaRPr lang="en-GB" dirty="0"/>
          </a:p>
        </p:txBody>
      </p:sp>
      <p:sp>
        <p:nvSpPr>
          <p:cNvPr id="4" name="Slide Number Placeholder 3"/>
          <p:cNvSpPr>
            <a:spLocks noGrp="1"/>
          </p:cNvSpPr>
          <p:nvPr>
            <p:ph type="sldNum" sz="quarter" idx="10"/>
          </p:nvPr>
        </p:nvSpPr>
        <p:spPr/>
        <p:txBody>
          <a:bodyPr/>
          <a:lstStyle/>
          <a:p>
            <a:fld id="{258A063D-BA6E-0B48-B909-78BA29F92E52}" type="slidenum">
              <a:rPr lang="en-US" smtClean="0"/>
              <a:t>36</a:t>
            </a:fld>
            <a:endParaRPr lang="en-US"/>
          </a:p>
        </p:txBody>
      </p:sp>
    </p:spTree>
    <p:extLst>
      <p:ext uri="{BB962C8B-B14F-4D97-AF65-F5344CB8AC3E}">
        <p14:creationId xmlns:p14="http://schemas.microsoft.com/office/powerpoint/2010/main" val="8609935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553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smtClean="0">
                <a:latin typeface="Calibri" charset="0"/>
              </a:rPr>
              <a:t>Answer </a:t>
            </a:r>
            <a:r>
              <a:rPr lang="en-US" dirty="0">
                <a:latin typeface="Calibri" charset="0"/>
              </a:rPr>
              <a:t>to the slide question: this boy is unable to see his brother Jim</a:t>
            </a:r>
            <a:r>
              <a:rPr lang="ja-JP" altLang="en-US" dirty="0">
                <a:latin typeface="Calibri" charset="0"/>
              </a:rPr>
              <a:t>’</a:t>
            </a:r>
            <a:r>
              <a:rPr lang="en-US" dirty="0">
                <a:latin typeface="Calibri" charset="0"/>
              </a:rPr>
              <a:t>s perspective and unable to see himself as a brother rather than just as ME, the center of the world.</a:t>
            </a:r>
          </a:p>
          <a:p>
            <a:pPr eaLnBrk="1" hangingPunct="1">
              <a:spcBef>
                <a:spcPct val="0"/>
              </a:spcBef>
            </a:pPr>
            <a:r>
              <a:rPr lang="en-US" dirty="0">
                <a:latin typeface="Calibri" charset="0"/>
              </a:rPr>
              <a:t>Egocentrism is another one of those terms that has a different meaning in psychology than in its more vague popular use. It is </a:t>
            </a:r>
            <a:r>
              <a:rPr lang="en-US" b="1" dirty="0">
                <a:latin typeface="Calibri" charset="0"/>
              </a:rPr>
              <a:t>not about selfishness</a:t>
            </a:r>
            <a:r>
              <a:rPr lang="en-US" dirty="0">
                <a:latin typeface="Calibri" charset="0"/>
              </a:rPr>
              <a:t>, but about being unable to see another person</a:t>
            </a:r>
            <a:r>
              <a:rPr lang="ja-JP" altLang="en-US" dirty="0">
                <a:latin typeface="Calibri" charset="0"/>
              </a:rPr>
              <a:t>’</a:t>
            </a:r>
            <a:r>
              <a:rPr lang="en-US" dirty="0">
                <a:latin typeface="Calibri" charset="0"/>
              </a:rPr>
              <a:t>s perspective, or even to imagine that other people have a perspective that might be different from your own.</a:t>
            </a:r>
          </a:p>
          <a:p>
            <a:pPr eaLnBrk="1" hangingPunct="1">
              <a:spcBef>
                <a:spcPct val="0"/>
              </a:spcBef>
            </a:pPr>
            <a:r>
              <a:rPr lang="en-US" dirty="0">
                <a:latin typeface="Calibri" charset="0"/>
              </a:rPr>
              <a:t>Hiding their eyes: If I can</a:t>
            </a:r>
            <a:r>
              <a:rPr lang="ja-JP" altLang="en-US" dirty="0">
                <a:latin typeface="Calibri" charset="0"/>
              </a:rPr>
              <a:t>’</a:t>
            </a:r>
            <a:r>
              <a:rPr lang="en-US" dirty="0">
                <a:latin typeface="Calibri" charset="0"/>
              </a:rPr>
              <a:t>t see, you can</a:t>
            </a:r>
            <a:r>
              <a:rPr lang="ja-JP" altLang="en-US" dirty="0">
                <a:latin typeface="Calibri" charset="0"/>
              </a:rPr>
              <a:t>’</a:t>
            </a:r>
            <a:r>
              <a:rPr lang="en-US" dirty="0">
                <a:latin typeface="Calibri" charset="0"/>
              </a:rPr>
              <a:t>t see, right?  If the world has just become dark, how can anyone else see?</a:t>
            </a:r>
          </a:p>
          <a:p>
            <a:pPr eaLnBrk="1" hangingPunct="1">
              <a:spcBef>
                <a:spcPct val="0"/>
              </a:spcBef>
            </a:pPr>
            <a:r>
              <a:rPr lang="en-US" dirty="0">
                <a:latin typeface="Calibri" charset="0"/>
              </a:rPr>
              <a:t>Egocentrism is also a hallmark of autism, to such an extent that if you point somewhere, an autistic child might look at the end of your finger or at a point past the finger from their perspective, rather than being able to tell where you are looking.</a:t>
            </a:r>
          </a:p>
        </p:txBody>
      </p:sp>
      <p:sp>
        <p:nvSpPr>
          <p:cNvPr id="6451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2073C507-4BE3-7846-9A58-16E2A34B2838}" type="slidenum">
              <a:rPr lang="en-US">
                <a:latin typeface="Calibri" charset="0"/>
              </a:rPr>
              <a:pPr eaLnBrk="1" hangingPunct="1"/>
              <a:t>37</a:t>
            </a:fld>
            <a:endParaRPr lang="en-US">
              <a:latin typeface="Calibri" charset="0"/>
            </a:endParaRPr>
          </a:p>
        </p:txBody>
      </p:sp>
    </p:spTree>
    <p:extLst>
      <p:ext uri="{BB962C8B-B14F-4D97-AF65-F5344CB8AC3E}">
        <p14:creationId xmlns:p14="http://schemas.microsoft.com/office/powerpoint/2010/main" val="29345692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www.youtube.com</a:t>
            </a:r>
            <a:r>
              <a:rPr lang="en-US" dirty="0" smtClean="0"/>
              <a:t>/</a:t>
            </a:r>
            <a:r>
              <a:rPr lang="en-US" dirty="0" err="1" smtClean="0"/>
              <a:t>watch?v</a:t>
            </a:r>
            <a:r>
              <a:rPr lang="en-US" dirty="0" smtClean="0"/>
              <a:t>=XEhjsQtIqV0</a:t>
            </a:r>
            <a:endParaRPr lang="en-US" dirty="0"/>
          </a:p>
        </p:txBody>
      </p:sp>
      <p:sp>
        <p:nvSpPr>
          <p:cNvPr id="4" name="Slide Number Placeholder 3"/>
          <p:cNvSpPr>
            <a:spLocks noGrp="1"/>
          </p:cNvSpPr>
          <p:nvPr>
            <p:ph type="sldNum" sz="quarter" idx="10"/>
          </p:nvPr>
        </p:nvSpPr>
        <p:spPr/>
        <p:txBody>
          <a:bodyPr/>
          <a:lstStyle/>
          <a:p>
            <a:fld id="{E9403AAA-DA3A-074E-BE89-FF47248154C0}" type="slidenum">
              <a:rPr lang="en-US" smtClean="0"/>
              <a:t>38</a:t>
            </a:fld>
            <a:endParaRPr lang="en-US"/>
          </a:p>
        </p:txBody>
      </p:sp>
    </p:spTree>
    <p:extLst>
      <p:ext uri="{BB962C8B-B14F-4D97-AF65-F5344CB8AC3E}">
        <p14:creationId xmlns:p14="http://schemas.microsoft.com/office/powerpoint/2010/main" val="12546556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a:buChar char="•"/>
            </a:pPr>
            <a:r>
              <a:rPr lang="en-US" baseline="0" dirty="0" smtClean="0"/>
              <a:t>Concrete operational</a:t>
            </a:r>
          </a:p>
          <a:p>
            <a:pPr marL="628650" lvl="1" indent="-171450">
              <a:buFont typeface="Arial"/>
              <a:buChar char="•"/>
            </a:pPr>
            <a:r>
              <a:rPr lang="en-US" baseline="0" dirty="0" smtClean="0"/>
              <a:t>Thinking is more logical, but mainly in reference to concrete objects and circumstances</a:t>
            </a:r>
          </a:p>
          <a:p>
            <a:pPr marL="628650" lvl="1" indent="-171450">
              <a:buFont typeface="Arial"/>
              <a:buChar char="•"/>
            </a:pPr>
            <a:r>
              <a:rPr lang="en-US" baseline="0" dirty="0" smtClean="0"/>
              <a:t>Less egocentric and can master conversation</a:t>
            </a:r>
          </a:p>
          <a:p>
            <a:pPr marL="628650" lvl="1" indent="-171450">
              <a:buFont typeface="Arial"/>
              <a:buChar char="•"/>
            </a:pPr>
            <a:r>
              <a:rPr lang="en-US" baseline="0" dirty="0" smtClean="0"/>
              <a:t>Can understand conservation</a:t>
            </a:r>
          </a:p>
          <a:p>
            <a:endParaRPr lang="en-GB" dirty="0"/>
          </a:p>
        </p:txBody>
      </p:sp>
      <p:sp>
        <p:nvSpPr>
          <p:cNvPr id="4" name="Slide Number Placeholder 3"/>
          <p:cNvSpPr>
            <a:spLocks noGrp="1"/>
          </p:cNvSpPr>
          <p:nvPr>
            <p:ph type="sldNum" sz="quarter" idx="10"/>
          </p:nvPr>
        </p:nvSpPr>
        <p:spPr/>
        <p:txBody>
          <a:bodyPr/>
          <a:lstStyle/>
          <a:p>
            <a:fld id="{258A063D-BA6E-0B48-B909-78BA29F92E52}" type="slidenum">
              <a:rPr lang="en-US" smtClean="0"/>
              <a:t>40</a:t>
            </a:fld>
            <a:endParaRPr lang="en-US"/>
          </a:p>
        </p:txBody>
      </p:sp>
    </p:spTree>
    <p:extLst>
      <p:ext uri="{BB962C8B-B14F-4D97-AF65-F5344CB8AC3E}">
        <p14:creationId xmlns:p14="http://schemas.microsoft.com/office/powerpoint/2010/main" val="2082187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a:buChar char="•"/>
            </a:pPr>
            <a:r>
              <a:rPr lang="en-US" baseline="0" dirty="0" smtClean="0"/>
              <a:t>Formal operations</a:t>
            </a:r>
          </a:p>
          <a:p>
            <a:pPr marL="628650" lvl="1" indent="-171450">
              <a:buFont typeface="Arial"/>
              <a:buChar char="•"/>
            </a:pPr>
            <a:r>
              <a:rPr lang="en-US" baseline="0" dirty="0" smtClean="0"/>
              <a:t>Linking becomes more logical and more systematic</a:t>
            </a:r>
          </a:p>
          <a:p>
            <a:pPr marL="628650" lvl="1" indent="-171450">
              <a:buFont typeface="Arial"/>
              <a:buChar char="•"/>
            </a:pPr>
            <a:r>
              <a:rPr lang="en-US" baseline="0" dirty="0" smtClean="0"/>
              <a:t>Logical abilities more likely developed in relationship to interests and skills developed in their environment</a:t>
            </a:r>
          </a:p>
          <a:p>
            <a:endParaRPr lang="en-GB" dirty="0"/>
          </a:p>
        </p:txBody>
      </p:sp>
      <p:sp>
        <p:nvSpPr>
          <p:cNvPr id="4" name="Slide Number Placeholder 3"/>
          <p:cNvSpPr>
            <a:spLocks noGrp="1"/>
          </p:cNvSpPr>
          <p:nvPr>
            <p:ph type="sldNum" sz="quarter" idx="10"/>
          </p:nvPr>
        </p:nvSpPr>
        <p:spPr/>
        <p:txBody>
          <a:bodyPr/>
          <a:lstStyle/>
          <a:p>
            <a:fld id="{258A063D-BA6E-0B48-B909-78BA29F92E52}" type="slidenum">
              <a:rPr lang="en-US" smtClean="0"/>
              <a:t>41</a:t>
            </a:fld>
            <a:endParaRPr lang="en-US"/>
          </a:p>
        </p:txBody>
      </p:sp>
    </p:spTree>
    <p:extLst>
      <p:ext uri="{BB962C8B-B14F-4D97-AF65-F5344CB8AC3E}">
        <p14:creationId xmlns:p14="http://schemas.microsoft.com/office/powerpoint/2010/main" val="3205161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58A063D-BA6E-0B48-B909-78BA29F92E52}" type="slidenum">
              <a:rPr lang="en-US" smtClean="0"/>
              <a:t>47</a:t>
            </a:fld>
            <a:endParaRPr lang="en-US"/>
          </a:p>
        </p:txBody>
      </p:sp>
    </p:spTree>
    <p:extLst>
      <p:ext uri="{BB962C8B-B14F-4D97-AF65-F5344CB8AC3E}">
        <p14:creationId xmlns:p14="http://schemas.microsoft.com/office/powerpoint/2010/main" val="30809384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Pre-conventional</a:t>
            </a:r>
            <a:r>
              <a:rPr lang="en-US" baseline="0" dirty="0" smtClean="0"/>
              <a:t> level is based on operant conditioning</a:t>
            </a:r>
          </a:p>
          <a:p>
            <a:r>
              <a:rPr lang="en-GB" dirty="0" smtClean="0"/>
              <a:t>very egocentric.</a:t>
            </a:r>
          </a:p>
          <a:p>
            <a:r>
              <a:rPr lang="en-GB" dirty="0" smtClean="0"/>
              <a:t>Determined by “what is received”</a:t>
            </a:r>
            <a:endParaRPr lang="en-GB" baseline="0" dirty="0" smtClean="0"/>
          </a:p>
          <a:p>
            <a:r>
              <a:rPr lang="en-GB" baseline="0" dirty="0" smtClean="0"/>
              <a:t>Very selfish</a:t>
            </a:r>
            <a:endParaRPr lang="en-GB" dirty="0" smtClean="0"/>
          </a:p>
          <a:p>
            <a:endParaRPr lang="en-US" dirty="0"/>
          </a:p>
        </p:txBody>
      </p:sp>
      <p:sp>
        <p:nvSpPr>
          <p:cNvPr id="4" name="Slide Number Placeholder 3"/>
          <p:cNvSpPr>
            <a:spLocks noGrp="1"/>
          </p:cNvSpPr>
          <p:nvPr>
            <p:ph type="sldNum" sz="quarter" idx="10"/>
          </p:nvPr>
        </p:nvSpPr>
        <p:spPr/>
        <p:txBody>
          <a:bodyPr/>
          <a:lstStyle/>
          <a:p>
            <a:fld id="{03BB8642-CFFE-334C-87AE-7B853C3FF225}" type="slidenum">
              <a:rPr lang="en-US" smtClean="0"/>
              <a:t>48</a:t>
            </a:fld>
            <a:endParaRPr lang="en-US"/>
          </a:p>
        </p:txBody>
      </p:sp>
    </p:spTree>
    <p:extLst>
      <p:ext uri="{BB962C8B-B14F-4D97-AF65-F5344CB8AC3E}">
        <p14:creationId xmlns:p14="http://schemas.microsoft.com/office/powerpoint/2010/main" val="26754559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Starting to think</a:t>
            </a:r>
            <a:r>
              <a:rPr lang="en-GB" baseline="0" dirty="0" smtClean="0"/>
              <a:t> of himself to other people</a:t>
            </a:r>
          </a:p>
          <a:p>
            <a:r>
              <a:rPr lang="en-GB" baseline="0" dirty="0" smtClean="0"/>
              <a:t>Moral behaviour – behaviour that will get you approval from other people</a:t>
            </a:r>
            <a:endParaRPr lang="en-GB" dirty="0"/>
          </a:p>
        </p:txBody>
      </p:sp>
      <p:sp>
        <p:nvSpPr>
          <p:cNvPr id="4" name="Slide Number Placeholder 3"/>
          <p:cNvSpPr>
            <a:spLocks noGrp="1"/>
          </p:cNvSpPr>
          <p:nvPr>
            <p:ph type="sldNum" sz="quarter" idx="10"/>
          </p:nvPr>
        </p:nvSpPr>
        <p:spPr/>
        <p:txBody>
          <a:bodyPr/>
          <a:lstStyle/>
          <a:p>
            <a:fld id="{258A063D-BA6E-0B48-B909-78BA29F92E52}" type="slidenum">
              <a:rPr lang="en-US" smtClean="0"/>
              <a:t>49</a:t>
            </a:fld>
            <a:endParaRPr lang="en-US"/>
          </a:p>
        </p:txBody>
      </p:sp>
    </p:spTree>
    <p:extLst>
      <p:ext uri="{BB962C8B-B14F-4D97-AF65-F5344CB8AC3E}">
        <p14:creationId xmlns:p14="http://schemas.microsoft.com/office/powerpoint/2010/main" val="2035770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Curious to find out what lifestyle activities might help</a:t>
            </a:r>
            <a:r>
              <a:rPr lang="en-US" baseline="0" dirty="0" smtClean="0"/>
              <a:t> to slow the cognitive declines that accompany aging, Small, Dixon, </a:t>
            </a:r>
            <a:r>
              <a:rPr lang="en-US" baseline="0" dirty="0" err="1" smtClean="0"/>
              <a:t>McArdle</a:t>
            </a:r>
            <a:r>
              <a:rPr lang="en-US" baseline="0" dirty="0" smtClean="0"/>
              <a:t>, and Grimm (2011) studied 952 individuals over a 12 year period. Sent </a:t>
            </a:r>
            <a:r>
              <a:rPr lang="en-US" baseline="0" dirty="0" err="1" smtClean="0"/>
              <a:t>questionaires</a:t>
            </a:r>
            <a:r>
              <a:rPr lang="en-US" baseline="0" dirty="0" smtClean="0"/>
              <a:t> about cognitive abilities, activities, and health status every 3-4 years. The most engaged, active, and socially-supported had best long-term cognitive performance and were happier. </a:t>
            </a:r>
          </a:p>
          <a:p>
            <a:endParaRPr lang="en-US" baseline="0" dirty="0" smtClean="0"/>
          </a:p>
          <a:p>
            <a:r>
              <a:rPr lang="en-US" baseline="0" dirty="0" smtClean="0"/>
              <a:t>Advantage: avoid cohort effects</a:t>
            </a:r>
            <a:endParaRPr lang="en-US" dirty="0" smtClean="0"/>
          </a:p>
          <a:p>
            <a:r>
              <a:rPr lang="en-US" dirty="0" smtClean="0"/>
              <a:t>Disadvantage:  practice effects, high-attrition rate, costly </a:t>
            </a:r>
          </a:p>
          <a:p>
            <a:endParaRPr lang="en-US" dirty="0"/>
          </a:p>
        </p:txBody>
      </p:sp>
      <p:sp>
        <p:nvSpPr>
          <p:cNvPr id="4" name="Slide Number Placeholder 3"/>
          <p:cNvSpPr>
            <a:spLocks noGrp="1"/>
          </p:cNvSpPr>
          <p:nvPr>
            <p:ph type="sldNum" sz="quarter" idx="10"/>
          </p:nvPr>
        </p:nvSpPr>
        <p:spPr/>
        <p:txBody>
          <a:bodyPr/>
          <a:lstStyle/>
          <a:p>
            <a:fld id="{258A063D-BA6E-0B48-B909-78BA29F92E52}" type="slidenum">
              <a:rPr lang="en-US" smtClean="0"/>
              <a:t>6</a:t>
            </a:fld>
            <a:endParaRPr lang="en-US"/>
          </a:p>
        </p:txBody>
      </p:sp>
    </p:spTree>
    <p:extLst>
      <p:ext uri="{BB962C8B-B14F-4D97-AF65-F5344CB8AC3E}">
        <p14:creationId xmlns:p14="http://schemas.microsoft.com/office/powerpoint/2010/main" val="13135456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smtClean="0"/>
              <a:t>Stage 6</a:t>
            </a:r>
            <a:r>
              <a:rPr lang="en-US" smtClean="0"/>
              <a:t>, most people </a:t>
            </a:r>
            <a:r>
              <a:rPr lang="en-US" dirty="0" smtClean="0"/>
              <a:t>don’t reach this level</a:t>
            </a:r>
            <a:endParaRPr lang="en-US" dirty="0"/>
          </a:p>
        </p:txBody>
      </p:sp>
      <p:sp>
        <p:nvSpPr>
          <p:cNvPr id="4" name="Slide Number Placeholder 3"/>
          <p:cNvSpPr>
            <a:spLocks noGrp="1"/>
          </p:cNvSpPr>
          <p:nvPr>
            <p:ph type="sldNum" sz="quarter" idx="10"/>
          </p:nvPr>
        </p:nvSpPr>
        <p:spPr/>
        <p:txBody>
          <a:bodyPr/>
          <a:lstStyle/>
          <a:p>
            <a:fld id="{03BB8642-CFFE-334C-87AE-7B853C3FF225}" type="slidenum">
              <a:rPr lang="en-US" smtClean="0"/>
              <a:t>50</a:t>
            </a:fld>
            <a:endParaRPr lang="en-US"/>
          </a:p>
        </p:txBody>
      </p:sp>
    </p:spTree>
    <p:extLst>
      <p:ext uri="{BB962C8B-B14F-4D97-AF65-F5344CB8AC3E}">
        <p14:creationId xmlns:p14="http://schemas.microsoft.com/office/powerpoint/2010/main" val="35169289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48DE51F5-E7E6-4F59-975B-7C99B8AF178C}" type="slidenum">
              <a:rPr lang="en-US" altLang="en-US" sz="1200">
                <a:latin typeface="Calibri" pitchFamily="34" charset="0"/>
              </a:rPr>
              <a:pPr eaLnBrk="1" hangingPunct="1"/>
              <a:t>52</a:t>
            </a:fld>
            <a:endParaRPr lang="en-US" altLang="en-US" sz="1200">
              <a:latin typeface="Calibri" pitchFamily="34" charset="0"/>
            </a:endParaRPr>
          </a:p>
        </p:txBody>
      </p:sp>
      <p:sp>
        <p:nvSpPr>
          <p:cNvPr id="6246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2467"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mtClean="0"/>
              <a:t>Stage 4 - Fulfilling duties and upholding the law to maintain social order.  Motivated to keep the social system going and to avoid a breakdown in its functioning.</a:t>
            </a:r>
          </a:p>
        </p:txBody>
      </p:sp>
    </p:spTree>
    <p:extLst>
      <p:ext uri="{BB962C8B-B14F-4D97-AF65-F5344CB8AC3E}">
        <p14:creationId xmlns:p14="http://schemas.microsoft.com/office/powerpoint/2010/main" val="29540426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8613AEE-C6EA-4770-AE54-639AB057E7B8}" type="slidenum">
              <a:rPr lang="en-US" altLang="en-US" sz="1200">
                <a:latin typeface="Calibri" pitchFamily="34" charset="0"/>
              </a:rPr>
              <a:pPr eaLnBrk="1" hangingPunct="1"/>
              <a:t>53</a:t>
            </a:fld>
            <a:endParaRPr lang="en-US" altLang="en-US" sz="1200">
              <a:latin typeface="Calibri" pitchFamily="34" charset="0"/>
            </a:endParaRPr>
          </a:p>
        </p:txBody>
      </p:sp>
      <p:sp>
        <p:nvSpPr>
          <p:cNvPr id="6553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5539"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mtClean="0"/>
              <a:t>Stage 3 - Amy has to be a </a:t>
            </a:r>
            <a:r>
              <a:rPr lang="ja-JP" altLang="en-US" smtClean="0"/>
              <a:t>“</a:t>
            </a:r>
            <a:r>
              <a:rPr lang="en-US" altLang="ja-JP" smtClean="0"/>
              <a:t>good girl.</a:t>
            </a:r>
            <a:r>
              <a:rPr lang="ja-JP" altLang="en-US" smtClean="0"/>
              <a:t>”</a:t>
            </a:r>
            <a:r>
              <a:rPr lang="en-US" altLang="ja-JP" smtClean="0"/>
              <a:t>  Her good behavior is doing what is expected by people who are close to the person or what people generally expect of someone in a given role.  </a:t>
            </a:r>
            <a:endParaRPr lang="en-US" altLang="en-US" smtClean="0"/>
          </a:p>
        </p:txBody>
      </p:sp>
    </p:spTree>
    <p:extLst>
      <p:ext uri="{BB962C8B-B14F-4D97-AF65-F5344CB8AC3E}">
        <p14:creationId xmlns:p14="http://schemas.microsoft.com/office/powerpoint/2010/main" val="391742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49AC2039-0FCB-4346-AD15-E13698A17787}" type="slidenum">
              <a:rPr lang="en-US" altLang="en-US" sz="1200">
                <a:latin typeface="Calibri" pitchFamily="34" charset="0"/>
              </a:rPr>
              <a:pPr eaLnBrk="1" hangingPunct="1"/>
              <a:t>54</a:t>
            </a:fld>
            <a:endParaRPr lang="en-US" altLang="en-US" sz="1200">
              <a:latin typeface="Calibri" pitchFamily="34" charset="0"/>
            </a:endParaRPr>
          </a:p>
        </p:txBody>
      </p:sp>
      <p:sp>
        <p:nvSpPr>
          <p:cNvPr id="6861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8611"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mtClean="0"/>
              <a:t>Stage 1 - Doing what is right is being obedient.  The conscience is made up of fear of punishment and the moral action is motivated by the avoidance of punishment.  The child does not consider the interests of others or see how someone else</a:t>
            </a:r>
            <a:r>
              <a:rPr lang="ja-JP" altLang="en-US" smtClean="0"/>
              <a:t>’</a:t>
            </a:r>
            <a:r>
              <a:rPr lang="en-US" altLang="ja-JP" smtClean="0"/>
              <a:t>s interests are different from their own.</a:t>
            </a:r>
            <a:endParaRPr lang="en-US" altLang="en-US" smtClean="0"/>
          </a:p>
        </p:txBody>
      </p:sp>
    </p:spTree>
    <p:extLst>
      <p:ext uri="{BB962C8B-B14F-4D97-AF65-F5344CB8AC3E}">
        <p14:creationId xmlns:p14="http://schemas.microsoft.com/office/powerpoint/2010/main" val="32076241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D51C4890-95AE-482A-B323-345CA0B9CA46}" type="slidenum">
              <a:rPr lang="en-US" altLang="en-US" sz="1200">
                <a:latin typeface="Calibri" pitchFamily="34" charset="0"/>
              </a:rPr>
              <a:pPr eaLnBrk="1" hangingPunct="1"/>
              <a:t>55</a:t>
            </a:fld>
            <a:endParaRPr lang="en-US" altLang="en-US" sz="1200">
              <a:latin typeface="Calibri" pitchFamily="34" charset="0"/>
            </a:endParaRPr>
          </a:p>
        </p:txBody>
      </p:sp>
      <p:sp>
        <p:nvSpPr>
          <p:cNvPr id="7168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1683"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mtClean="0"/>
              <a:t>Stage 5 - being right involves upholding rules that are in the best interest of the group.  Rules should be impartial, and agreed upon by the group.   If the rule no longer promotes the welfare of individuals, then the rules become invalid.</a:t>
            </a:r>
          </a:p>
        </p:txBody>
      </p:sp>
    </p:spTree>
    <p:extLst>
      <p:ext uri="{BB962C8B-B14F-4D97-AF65-F5344CB8AC3E}">
        <p14:creationId xmlns:p14="http://schemas.microsoft.com/office/powerpoint/2010/main" val="20759489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Stage 2 </a:t>
            </a:r>
            <a:endParaRPr lang="en-US" dirty="0"/>
          </a:p>
        </p:txBody>
      </p:sp>
      <p:sp>
        <p:nvSpPr>
          <p:cNvPr id="4" name="Slide Number Placeholder 3"/>
          <p:cNvSpPr>
            <a:spLocks noGrp="1"/>
          </p:cNvSpPr>
          <p:nvPr>
            <p:ph type="sldNum" sz="quarter" idx="10"/>
          </p:nvPr>
        </p:nvSpPr>
        <p:spPr/>
        <p:txBody>
          <a:bodyPr/>
          <a:lstStyle/>
          <a:p>
            <a:fld id="{258A063D-BA6E-0B48-B909-78BA29F92E52}" type="slidenum">
              <a:rPr lang="en-US" smtClean="0"/>
              <a:t>56</a:t>
            </a:fld>
            <a:endParaRPr lang="en-US"/>
          </a:p>
        </p:txBody>
      </p:sp>
    </p:spTree>
    <p:extLst>
      <p:ext uri="{BB962C8B-B14F-4D97-AF65-F5344CB8AC3E}">
        <p14:creationId xmlns:p14="http://schemas.microsoft.com/office/powerpoint/2010/main" val="15650909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Stage</a:t>
            </a:r>
            <a:r>
              <a:rPr lang="en-US" baseline="0" dirty="0" smtClean="0"/>
              <a:t> 6</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58A063D-BA6E-0B48-B909-78BA29F92E52}" type="slidenum">
              <a:rPr lang="en-US" smtClean="0"/>
              <a:t>57</a:t>
            </a:fld>
            <a:endParaRPr lang="en-US"/>
          </a:p>
        </p:txBody>
      </p:sp>
    </p:spTree>
    <p:extLst>
      <p:ext uri="{BB962C8B-B14F-4D97-AF65-F5344CB8AC3E}">
        <p14:creationId xmlns:p14="http://schemas.microsoft.com/office/powerpoint/2010/main" val="1103541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05 The Developing</a:t>
            </a:r>
            <a:r>
              <a:rPr lang="en-GB" baseline="0" dirty="0" smtClean="0"/>
              <a:t> Child</a:t>
            </a:r>
          </a:p>
          <a:p>
            <a:r>
              <a:rPr lang="en-GB" dirty="0" smtClean="0"/>
              <a:t>https://www.youtube.com/watch?v=CvN_YoFz2Z8 </a:t>
            </a:r>
          </a:p>
          <a:p>
            <a:endParaRPr lang="en-US" dirty="0" smtClean="0"/>
          </a:p>
          <a:p>
            <a:r>
              <a:rPr lang="en-US" dirty="0" smtClean="0"/>
              <a:t>Watch again</a:t>
            </a:r>
            <a:r>
              <a:rPr lang="en-US" smtClean="0"/>
              <a:t>, take notes</a:t>
            </a:r>
            <a:endParaRPr lang="en-US" dirty="0"/>
          </a:p>
        </p:txBody>
      </p:sp>
      <p:sp>
        <p:nvSpPr>
          <p:cNvPr id="4" name="Slide Number Placeholder 3"/>
          <p:cNvSpPr>
            <a:spLocks noGrp="1"/>
          </p:cNvSpPr>
          <p:nvPr>
            <p:ph type="sldNum" sz="quarter" idx="10"/>
          </p:nvPr>
        </p:nvSpPr>
        <p:spPr/>
        <p:txBody>
          <a:bodyPr/>
          <a:lstStyle/>
          <a:p>
            <a:fld id="{258A063D-BA6E-0B48-B909-78BA29F92E52}" type="slidenum">
              <a:rPr lang="en-US" smtClean="0"/>
              <a:t>7</a:t>
            </a:fld>
            <a:endParaRPr lang="en-US"/>
          </a:p>
        </p:txBody>
      </p:sp>
    </p:spTree>
    <p:extLst>
      <p:ext uri="{BB962C8B-B14F-4D97-AF65-F5344CB8AC3E}">
        <p14:creationId xmlns:p14="http://schemas.microsoft.com/office/powerpoint/2010/main" val="1313545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b="0" dirty="0" smtClean="0"/>
              <a:t>Rooting and sucking reflexes</a:t>
            </a:r>
          </a:p>
          <a:p>
            <a:pPr marL="628650" lvl="1" indent="-171450">
              <a:buFont typeface="Arial" panose="020B0604020202020204" pitchFamily="34" charset="0"/>
              <a:buChar char="•"/>
            </a:pPr>
            <a:r>
              <a:rPr lang="en-US" sz="1200" dirty="0" smtClean="0"/>
              <a:t>Unlearned patterns of behavior</a:t>
            </a:r>
          </a:p>
          <a:p>
            <a:pPr marL="628650" lvl="1" indent="-171450">
              <a:buFont typeface="Arial" panose="020B0604020202020204" pitchFamily="34" charset="0"/>
              <a:buChar char="•"/>
            </a:pPr>
            <a:r>
              <a:rPr lang="en-US" sz="1200" dirty="0" smtClean="0"/>
              <a:t>Some necessary for survival</a:t>
            </a:r>
          </a:p>
          <a:p>
            <a:pPr marL="628650" lvl="1" indent="-171450">
              <a:buFont typeface="Arial" panose="020B0604020202020204" pitchFamily="34" charset="0"/>
              <a:buChar char="•"/>
            </a:pPr>
            <a:r>
              <a:rPr lang="en-US" sz="1200" dirty="0" smtClean="0"/>
              <a:t>Some fade early in life; many resurface as voluntary movements.</a:t>
            </a:r>
          </a:p>
          <a:p>
            <a:pPr marL="171450" indent="-171450">
              <a:buFont typeface="Arial"/>
              <a:buChar char="•"/>
            </a:pPr>
            <a:r>
              <a:rPr lang="en-US" sz="1200" dirty="0" smtClean="0"/>
              <a:t>Rooting: Typically</a:t>
            </a:r>
            <a:r>
              <a:rPr lang="en-US" sz="1200" baseline="0" dirty="0" smtClean="0"/>
              <a:t> disappears at 4 months</a:t>
            </a:r>
          </a:p>
          <a:p>
            <a:pPr marL="171450" indent="-171450">
              <a:buFont typeface="Arial"/>
              <a:buChar char="•"/>
            </a:pPr>
            <a:r>
              <a:rPr lang="en-US" sz="1200" baseline="0" dirty="0" smtClean="0"/>
              <a:t>Sucking: Do not fully mature until 33 to 36 months of age</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03BB8642-CFFE-334C-87AE-7B853C3FF225}" type="slidenum">
              <a:rPr lang="en-US" smtClean="0"/>
              <a:t>9</a:t>
            </a:fld>
            <a:endParaRPr lang="en-US"/>
          </a:p>
        </p:txBody>
      </p:sp>
    </p:spTree>
    <p:extLst>
      <p:ext uri="{BB962C8B-B14F-4D97-AF65-F5344CB8AC3E}">
        <p14:creationId xmlns:p14="http://schemas.microsoft.com/office/powerpoint/2010/main" val="2758572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Startle reflex</a:t>
            </a:r>
            <a:endParaRPr lang="en-US" dirty="0"/>
          </a:p>
        </p:txBody>
      </p:sp>
      <p:sp>
        <p:nvSpPr>
          <p:cNvPr id="4" name="Slide Number Placeholder 3"/>
          <p:cNvSpPr>
            <a:spLocks noGrp="1"/>
          </p:cNvSpPr>
          <p:nvPr>
            <p:ph type="sldNum" sz="quarter" idx="10"/>
          </p:nvPr>
        </p:nvSpPr>
        <p:spPr/>
        <p:txBody>
          <a:bodyPr/>
          <a:lstStyle/>
          <a:p>
            <a:fld id="{03BB8642-CFFE-334C-87AE-7B853C3FF225}" type="slidenum">
              <a:rPr lang="en-US" smtClean="0"/>
              <a:t>10</a:t>
            </a:fld>
            <a:endParaRPr lang="en-US"/>
          </a:p>
        </p:txBody>
      </p:sp>
    </p:spTree>
    <p:extLst>
      <p:ext uri="{BB962C8B-B14F-4D97-AF65-F5344CB8AC3E}">
        <p14:creationId xmlns:p14="http://schemas.microsoft.com/office/powerpoint/2010/main" val="2758572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Forebrain is outer cortex</a:t>
            </a:r>
          </a:p>
          <a:p>
            <a:r>
              <a:rPr lang="en-GB" dirty="0" smtClean="0"/>
              <a:t>Midbrain is pro-perception, pain perception</a:t>
            </a:r>
          </a:p>
          <a:p>
            <a:r>
              <a:rPr lang="en-GB" dirty="0" smtClean="0"/>
              <a:t>Hindbrain</a:t>
            </a:r>
            <a:r>
              <a:rPr lang="en-GB" baseline="0" dirty="0" smtClean="0"/>
              <a:t> is primitive: respiration, heartbeat </a:t>
            </a:r>
            <a:endParaRPr lang="en-GB" dirty="0"/>
          </a:p>
        </p:txBody>
      </p:sp>
      <p:sp>
        <p:nvSpPr>
          <p:cNvPr id="4" name="Slide Number Placeholder 3"/>
          <p:cNvSpPr>
            <a:spLocks noGrp="1"/>
          </p:cNvSpPr>
          <p:nvPr>
            <p:ph type="sldNum" sz="quarter" idx="10"/>
          </p:nvPr>
        </p:nvSpPr>
        <p:spPr/>
        <p:txBody>
          <a:bodyPr/>
          <a:lstStyle/>
          <a:p>
            <a:fld id="{258A063D-BA6E-0B48-B909-78BA29F92E52}" type="slidenum">
              <a:rPr lang="en-US" smtClean="0"/>
              <a:t>11</a:t>
            </a:fld>
            <a:endParaRPr lang="en-US"/>
          </a:p>
        </p:txBody>
      </p:sp>
    </p:spTree>
    <p:extLst>
      <p:ext uri="{BB962C8B-B14F-4D97-AF65-F5344CB8AC3E}">
        <p14:creationId xmlns:p14="http://schemas.microsoft.com/office/powerpoint/2010/main" val="1338970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Rapid</a:t>
            </a:r>
            <a:r>
              <a:rPr lang="en-US" baseline="0" dirty="0" smtClean="0"/>
              <a:t> brain development in womb and immediately after birth</a:t>
            </a:r>
          </a:p>
          <a:p>
            <a:pPr marL="171450" indent="-171450">
              <a:buFont typeface="Arial"/>
              <a:buChar char="•"/>
            </a:pPr>
            <a:r>
              <a:rPr lang="en-US" baseline="0" dirty="0" smtClean="0"/>
              <a:t>Creation of new neurons mostly complete by end of fifth month of fetal development.</a:t>
            </a:r>
          </a:p>
          <a:p>
            <a:pPr marL="171450" indent="-171450">
              <a:buFont typeface="Arial"/>
              <a:buChar char="•"/>
            </a:pPr>
            <a:r>
              <a:rPr lang="en-US" baseline="0" dirty="0" smtClean="0"/>
              <a:t>About 100 billion neurons at birth</a:t>
            </a:r>
          </a:p>
          <a:p>
            <a:pPr marL="0" indent="0">
              <a:buFont typeface="Arial"/>
              <a:buNone/>
            </a:pPr>
            <a:endParaRPr lang="en-US" baseline="0" dirty="0" smtClean="0"/>
          </a:p>
          <a:p>
            <a:pPr marL="0" indent="0">
              <a:buFont typeface="Arial"/>
              <a:buNone/>
            </a:pPr>
            <a:endParaRPr lang="en-US" dirty="0"/>
          </a:p>
        </p:txBody>
      </p:sp>
      <p:sp>
        <p:nvSpPr>
          <p:cNvPr id="4" name="Slide Number Placeholder 3"/>
          <p:cNvSpPr>
            <a:spLocks noGrp="1"/>
          </p:cNvSpPr>
          <p:nvPr>
            <p:ph type="sldNum" sz="quarter" idx="10"/>
          </p:nvPr>
        </p:nvSpPr>
        <p:spPr/>
        <p:txBody>
          <a:bodyPr/>
          <a:lstStyle/>
          <a:p>
            <a:fld id="{03BB8642-CFFE-334C-87AE-7B853C3FF225}" type="slidenum">
              <a:rPr lang="en-US" smtClean="0"/>
              <a:t>12</a:t>
            </a:fld>
            <a:endParaRPr lang="en-US"/>
          </a:p>
        </p:txBody>
      </p:sp>
    </p:spTree>
    <p:extLst>
      <p:ext uri="{BB962C8B-B14F-4D97-AF65-F5344CB8AC3E}">
        <p14:creationId xmlns:p14="http://schemas.microsoft.com/office/powerpoint/2010/main" val="2044949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b="0" i="0" u="none" strike="noStrike" kern="1200" baseline="0" dirty="0" smtClean="0">
                <a:solidFill>
                  <a:schemeClr val="tx1"/>
                </a:solidFill>
                <a:latin typeface="+mn-lt"/>
                <a:ea typeface="+mn-ea"/>
                <a:cs typeface="+mn-cs"/>
              </a:rPr>
              <a:t>Between the ages of 3 and 6, for example, the greatest increase in neural connections occurs in the frontal lobes, the area of the brain involved in planning and attention.</a:t>
            </a:r>
          </a:p>
          <a:p>
            <a:pPr marL="171450" indent="-171450">
              <a:buFont typeface="Arial"/>
              <a:buChar char="•"/>
            </a:pPr>
            <a:r>
              <a:rPr lang="en-US" sz="1200" b="0" i="0" u="none" strike="noStrike" kern="1200" baseline="0" dirty="0" smtClean="0">
                <a:solidFill>
                  <a:schemeClr val="tx1"/>
                </a:solidFill>
                <a:latin typeface="+mn-lt"/>
                <a:ea typeface="+mn-ea"/>
                <a:cs typeface="+mn-cs"/>
              </a:rPr>
              <a:t>As more links are established, more associations can be made between different stimuli, and between behavior and consequences.</a:t>
            </a:r>
          </a:p>
          <a:p>
            <a:pPr marL="171450" indent="-171450">
              <a:buFont typeface="Arial"/>
              <a:buChar char="•"/>
            </a:pPr>
            <a:r>
              <a:rPr lang="en-US" sz="1200" b="0" i="0" u="none" strike="noStrike" kern="1200" baseline="0" dirty="0" smtClean="0">
                <a:solidFill>
                  <a:schemeClr val="tx1"/>
                </a:solidFill>
                <a:latin typeface="+mn-lt"/>
                <a:ea typeface="+mn-ea"/>
                <a:cs typeface="+mn-cs"/>
              </a:rPr>
              <a:t>Number decreases by 40 to 50 percent by the time a child reaches puberty.</a:t>
            </a:r>
          </a:p>
          <a:p>
            <a:pPr marL="171450" indent="-171450">
              <a:buFont typeface="Arial"/>
              <a:buChar char="•"/>
            </a:pPr>
            <a:r>
              <a:rPr lang="en-US" sz="1200" b="0" i="0" u="none" strike="noStrike" kern="1200" baseline="0" dirty="0" smtClean="0">
                <a:solidFill>
                  <a:schemeClr val="tx1"/>
                </a:solidFill>
                <a:latin typeface="+mn-lt"/>
                <a:ea typeface="+mn-ea"/>
                <a:cs typeface="+mn-cs"/>
              </a:rPr>
              <a:t>In a process known as synaptic pruning, unused synaptic connections are downsized or eliminated.</a:t>
            </a:r>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03BB8642-CFFE-334C-87AE-7B853C3FF225}" type="slidenum">
              <a:rPr lang="en-US" smtClean="0"/>
              <a:t>15</a:t>
            </a:fld>
            <a:endParaRPr lang="en-US"/>
          </a:p>
        </p:txBody>
      </p:sp>
    </p:spTree>
    <p:extLst>
      <p:ext uri="{BB962C8B-B14F-4D97-AF65-F5344CB8AC3E}">
        <p14:creationId xmlns:p14="http://schemas.microsoft.com/office/powerpoint/2010/main" val="2112584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96D22B4-AD92-A943-815F-46C122F50A94}" type="datetimeFigureOut">
              <a:rPr lang="en-US" smtClean="0"/>
              <a:t>12/4/2016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081F4B-4C42-A64A-9513-11ED5924B1F8}"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96D22B4-AD92-A943-815F-46C122F50A94}" type="datetimeFigureOut">
              <a:rPr lang="en-US" smtClean="0"/>
              <a:t>12/4/2016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081F4B-4C42-A64A-9513-11ED5924B1F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96D22B4-AD92-A943-815F-46C122F50A94}" type="datetimeFigureOut">
              <a:rPr lang="en-US" smtClean="0"/>
              <a:t>12/4/2016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081F4B-4C42-A64A-9513-11ED5924B1F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96D22B4-AD92-A943-815F-46C122F50A94}" type="datetimeFigureOut">
              <a:rPr lang="en-US" smtClean="0"/>
              <a:t>12/4/2016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081F4B-4C42-A64A-9513-11ED5924B1F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96D22B4-AD92-A943-815F-46C122F50A94}" type="datetimeFigureOut">
              <a:rPr lang="en-US" smtClean="0"/>
              <a:t>12/4/2016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081F4B-4C42-A64A-9513-11ED5924B1F8}"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96D22B4-AD92-A943-815F-46C122F50A94}" type="datetimeFigureOut">
              <a:rPr lang="en-US" smtClean="0"/>
              <a:t>12/4/2016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081F4B-4C42-A64A-9513-11ED5924B1F8}"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96D22B4-AD92-A943-815F-46C122F50A94}" type="datetimeFigureOut">
              <a:rPr lang="en-US" smtClean="0"/>
              <a:t>12/4/2016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081F4B-4C42-A64A-9513-11ED5924B1F8}"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96D22B4-AD92-A943-815F-46C122F50A94}" type="datetimeFigureOut">
              <a:rPr lang="en-US" smtClean="0"/>
              <a:t>12/4/2016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081F4B-4C42-A64A-9513-11ED5924B1F8}"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6D22B4-AD92-A943-815F-46C122F50A94}" type="datetimeFigureOut">
              <a:rPr lang="en-US" smtClean="0"/>
              <a:t>12/4/2016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081F4B-4C42-A64A-9513-11ED5924B1F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96D22B4-AD92-A943-815F-46C122F50A94}" type="datetimeFigureOut">
              <a:rPr lang="en-US" smtClean="0"/>
              <a:t>12/4/2016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081F4B-4C42-A64A-9513-11ED5924B1F8}"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96D22B4-AD92-A943-815F-46C122F50A94}" type="datetimeFigureOut">
              <a:rPr lang="en-US" smtClean="0"/>
              <a:t>12/4/2016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081F4B-4C42-A64A-9513-11ED5924B1F8}"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696D22B4-AD92-A943-815F-46C122F50A94}" type="datetimeFigureOut">
              <a:rPr lang="en-US" smtClean="0"/>
              <a:t>12/4/2016</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4D081F4B-4C42-A64A-9513-11ED5924B1F8}"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youtube.com/watch?v=CvN_YoFz2Z8"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VjZolHCrC8E"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www.youtube.com/watch?v=OrNBEhzjg8I"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ww.youtube.com/watch?v=DH1m_ZMO7GU"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png"/><Relationship Id="rId4" Type="http://schemas.openxmlformats.org/officeDocument/2006/relationships/notesSlide" Target="../notesSlides/notesSlide24.xml"/></Relationships>
</file>

<file path=ppt/slides/_rels/slide3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comments" Target="../comments/comment2.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hlinkClick r:id="rId3"/>
              </a:rPr>
              <a:t>Human development</a:t>
            </a:r>
            <a:endParaRPr lang="en-US" dirty="0"/>
          </a:p>
        </p:txBody>
      </p:sp>
      <p:sp>
        <p:nvSpPr>
          <p:cNvPr id="3" name="Subtitle 2"/>
          <p:cNvSpPr>
            <a:spLocks noGrp="1"/>
          </p:cNvSpPr>
          <p:nvPr>
            <p:ph type="subTitle" idx="1"/>
          </p:nvPr>
        </p:nvSpPr>
        <p:spPr>
          <a:xfrm>
            <a:off x="1312582" y="3505200"/>
            <a:ext cx="6400800" cy="1752600"/>
          </a:xfrm>
        </p:spPr>
        <p:txBody>
          <a:bodyPr/>
          <a:lstStyle/>
          <a:p>
            <a:pPr algn="ctr"/>
            <a:r>
              <a:rPr lang="en-US" dirty="0" smtClean="0"/>
              <a:t>Introductory Psychology</a:t>
            </a:r>
          </a:p>
          <a:p>
            <a:pPr algn="ctr"/>
            <a:r>
              <a:rPr lang="en-US" dirty="0" smtClean="0"/>
              <a:t>Fall 2016</a:t>
            </a:r>
          </a:p>
          <a:p>
            <a:pPr algn="ctr"/>
            <a:r>
              <a:rPr lang="en-US" dirty="0" smtClean="0"/>
              <a:t>Prof: Dr. Doe Buchli, PhD</a:t>
            </a:r>
            <a:endParaRPr lang="en-US" dirty="0"/>
          </a:p>
        </p:txBody>
      </p:sp>
    </p:spTree>
    <p:extLst>
      <p:ext uri="{BB962C8B-B14F-4D97-AF65-F5344CB8AC3E}">
        <p14:creationId xmlns:p14="http://schemas.microsoft.com/office/powerpoint/2010/main" val="1760166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6337"/>
            <a:ext cx="8229600" cy="990600"/>
          </a:xfrm>
        </p:spPr>
        <p:txBody>
          <a:bodyPr>
            <a:normAutofit fontScale="90000"/>
          </a:bodyPr>
          <a:lstStyle/>
          <a:p>
            <a:pPr algn="ctr"/>
            <a:r>
              <a:rPr lang="en-US" dirty="0"/>
              <a:t>NEWBORN GROWTH AND DEVELOPMENT</a:t>
            </a:r>
            <a:br>
              <a:rPr lang="en-US" dirty="0"/>
            </a:b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Newborn senses</a:t>
            </a:r>
          </a:p>
          <a:p>
            <a:pPr marL="342900" indent="-342900">
              <a:buFont typeface="Arial"/>
              <a:buChar char="•"/>
            </a:pPr>
            <a:r>
              <a:rPr lang="en-US" sz="2400" dirty="0" smtClean="0"/>
              <a:t>Prefer human faces as opposed to geometric shapes</a:t>
            </a:r>
          </a:p>
          <a:p>
            <a:pPr marL="342900" indent="-342900">
              <a:buFont typeface="Arial"/>
              <a:buChar char="•"/>
            </a:pPr>
            <a:r>
              <a:rPr lang="en-US" sz="2400" dirty="0" smtClean="0"/>
              <a:t>Discriminate mother’s voice shortly after birth</a:t>
            </a:r>
          </a:p>
          <a:p>
            <a:pPr marL="342900" indent="-342900">
              <a:buFont typeface="Arial"/>
              <a:buChar char="•"/>
            </a:pPr>
            <a:r>
              <a:rPr lang="en-US" sz="2400" dirty="0" smtClean="0"/>
              <a:t>Distinguish smell of mother’s breast milk</a:t>
            </a:r>
          </a:p>
          <a:p>
            <a:pPr marL="342900" indent="-342900">
              <a:buFont typeface="Arial"/>
              <a:buChar char="•"/>
            </a:pPr>
            <a:r>
              <a:rPr lang="en-US" sz="2400" dirty="0" smtClean="0"/>
              <a:t>Prefer sweet tastes, react to sour tastes, notice differences in breast milk taste</a:t>
            </a:r>
          </a:p>
          <a:p>
            <a:pPr marL="342900" indent="-342900">
              <a:buFont typeface="Arial"/>
              <a:buChar char="•"/>
            </a:pPr>
            <a:r>
              <a:rPr lang="en-US" sz="2400" dirty="0" smtClean="0"/>
              <a:t>React to sense of touch</a:t>
            </a:r>
          </a:p>
          <a:p>
            <a:pPr marL="342900" indent="-342900">
              <a:buFont typeface="Arial"/>
              <a:buChar char="•"/>
            </a:pPr>
            <a:r>
              <a:rPr lang="en-US" sz="2400" dirty="0" smtClean="0"/>
              <a:t>Respond to pain</a:t>
            </a:r>
          </a:p>
          <a:p>
            <a:pPr marL="342900" indent="-342900">
              <a:buFont typeface="Arial"/>
              <a:buChar char="•"/>
            </a:pPr>
            <a:r>
              <a:rPr lang="en-US" sz="2400" dirty="0" smtClean="0"/>
              <a:t>Have blurred vision for several months</a:t>
            </a:r>
          </a:p>
          <a:p>
            <a:pPr marL="457200" indent="-457200">
              <a:buFont typeface="Arial"/>
              <a:buChar char="•"/>
            </a:pPr>
            <a:endParaRPr lang="en-US" sz="2400" dirty="0"/>
          </a:p>
        </p:txBody>
      </p:sp>
    </p:spTree>
    <p:extLst>
      <p:ext uri="{BB962C8B-B14F-4D97-AF65-F5344CB8AC3E}">
        <p14:creationId xmlns:p14="http://schemas.microsoft.com/office/powerpoint/2010/main" val="576805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Brain Development in the Womb</a:t>
            </a:r>
            <a:endParaRPr lang="en-US" dirty="0"/>
          </a:p>
        </p:txBody>
      </p:sp>
      <p:sp>
        <p:nvSpPr>
          <p:cNvPr id="3" name="Content Placeholder 2"/>
          <p:cNvSpPr>
            <a:spLocks noGrp="1"/>
          </p:cNvSpPr>
          <p:nvPr>
            <p:ph idx="1"/>
          </p:nvPr>
        </p:nvSpPr>
        <p:spPr/>
        <p:txBody>
          <a:bodyPr/>
          <a:lstStyle/>
          <a:p>
            <a:r>
              <a:rPr lang="en-US" dirty="0" smtClean="0">
                <a:latin typeface="Arial"/>
                <a:cs typeface="Arial"/>
              </a:rPr>
              <a:t>Starts with development of the neural tube (16 days after conception)</a:t>
            </a:r>
          </a:p>
          <a:p>
            <a:r>
              <a:rPr lang="en-US" dirty="0" smtClean="0">
                <a:latin typeface="Arial"/>
                <a:cs typeface="Arial"/>
              </a:rPr>
              <a:t>Develops into forebrain, midbrain, hindbrain over next few weeks</a:t>
            </a:r>
          </a:p>
          <a:p>
            <a:r>
              <a:rPr lang="en-US" dirty="0" smtClean="0">
                <a:latin typeface="Arial"/>
                <a:cs typeface="Arial"/>
              </a:rPr>
              <a:t>Continues to develop throughout pregnancy</a:t>
            </a:r>
          </a:p>
          <a:p>
            <a:r>
              <a:rPr lang="en-US" dirty="0">
                <a:latin typeface="Arial"/>
                <a:cs typeface="Arial"/>
              </a:rPr>
              <a:t>In the </a:t>
            </a:r>
            <a:r>
              <a:rPr lang="en-US" b="1" dirty="0">
                <a:latin typeface="Arial"/>
                <a:cs typeface="Arial"/>
              </a:rPr>
              <a:t>womb</a:t>
            </a:r>
            <a:r>
              <a:rPr lang="en-US" dirty="0">
                <a:latin typeface="Arial"/>
                <a:cs typeface="Arial"/>
              </a:rPr>
              <a:t>, the </a:t>
            </a:r>
            <a:r>
              <a:rPr lang="en-US" i="1" dirty="0">
                <a:latin typeface="Arial"/>
                <a:cs typeface="Arial"/>
              </a:rPr>
              <a:t>numbe</a:t>
            </a:r>
            <a:r>
              <a:rPr lang="en-US" dirty="0">
                <a:latin typeface="Arial"/>
                <a:cs typeface="Arial"/>
              </a:rPr>
              <a:t>r of neurons grows by about 750,000 new cells per minute in the middle </a:t>
            </a:r>
            <a:r>
              <a:rPr lang="en-US" dirty="0" smtClean="0">
                <a:latin typeface="Arial"/>
                <a:cs typeface="Arial"/>
              </a:rPr>
              <a:t>trimester!</a:t>
            </a:r>
            <a:endParaRPr lang="en-US" dirty="0">
              <a:latin typeface="Arial"/>
              <a:cs typeface="Arial"/>
            </a:endParaRPr>
          </a:p>
          <a:p>
            <a:endParaRPr lang="en-US" dirty="0" smtClean="0">
              <a:latin typeface="Arial"/>
              <a:cs typeface="Arial"/>
            </a:endParaRPr>
          </a:p>
        </p:txBody>
      </p:sp>
    </p:spTree>
    <p:extLst>
      <p:ext uri="{BB962C8B-B14F-4D97-AF65-F5344CB8AC3E}">
        <p14:creationId xmlns:p14="http://schemas.microsoft.com/office/powerpoint/2010/main" val="1649333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202430" y="1163053"/>
            <a:ext cx="8847991" cy="5494421"/>
          </a:xfrm>
          <a:prstGeom prst="rect">
            <a:avLst/>
          </a:prstGeom>
        </p:spPr>
      </p:pic>
      <p:sp>
        <p:nvSpPr>
          <p:cNvPr id="10" name="Rectangle 9"/>
          <p:cNvSpPr/>
          <p:nvPr/>
        </p:nvSpPr>
        <p:spPr>
          <a:xfrm>
            <a:off x="649875" y="521658"/>
            <a:ext cx="7810612" cy="461665"/>
          </a:xfrm>
          <a:prstGeom prst="rect">
            <a:avLst/>
          </a:prstGeom>
        </p:spPr>
        <p:txBody>
          <a:bodyPr wrap="square">
            <a:spAutoFit/>
          </a:bodyPr>
          <a:lstStyle/>
          <a:p>
            <a:pPr algn="ctr"/>
            <a:r>
              <a:rPr lang="en-US" sz="2400" dirty="0" smtClean="0"/>
              <a:t>INFANT BRAIN DEVELOPMENT</a:t>
            </a:r>
            <a:endParaRPr lang="en-US" sz="2400" dirty="0"/>
          </a:p>
        </p:txBody>
      </p:sp>
    </p:spTree>
    <p:extLst>
      <p:ext uri="{BB962C8B-B14F-4D97-AF65-F5344CB8AC3E}">
        <p14:creationId xmlns:p14="http://schemas.microsoft.com/office/powerpoint/2010/main" val="35103378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6508"/>
            <a:ext cx="8229600" cy="990600"/>
          </a:xfrm>
        </p:spPr>
        <p:txBody>
          <a:bodyPr/>
          <a:lstStyle/>
          <a:p>
            <a:pPr algn="ctr"/>
            <a:r>
              <a:rPr lang="en-US" dirty="0" smtClean="0"/>
              <a:t>Brain Development in Infants</a:t>
            </a:r>
            <a:endParaRPr lang="en-US" dirty="0"/>
          </a:p>
        </p:txBody>
      </p:sp>
      <p:sp>
        <p:nvSpPr>
          <p:cNvPr id="3" name="Content Placeholder 2"/>
          <p:cNvSpPr>
            <a:spLocks noGrp="1"/>
          </p:cNvSpPr>
          <p:nvPr>
            <p:ph idx="1"/>
          </p:nvPr>
        </p:nvSpPr>
        <p:spPr>
          <a:xfrm>
            <a:off x="457200" y="1307108"/>
            <a:ext cx="8229600" cy="4525963"/>
          </a:xfrm>
        </p:spPr>
        <p:txBody>
          <a:bodyPr/>
          <a:lstStyle/>
          <a:p>
            <a:r>
              <a:rPr lang="en-US" dirty="0" smtClean="0"/>
              <a:t>Networks between neurons continue to develop as you learn</a:t>
            </a:r>
            <a:endParaRPr lang="en-US" dirty="0"/>
          </a:p>
        </p:txBody>
      </p:sp>
      <p:pic>
        <p:nvPicPr>
          <p:cNvPr id="4" name="Picture 1" descr="Myers10eMODS_fig_Mod14_01.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00513" y="2606649"/>
            <a:ext cx="4109567" cy="30589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p:cNvSpPr/>
          <p:nvPr/>
        </p:nvSpPr>
        <p:spPr>
          <a:xfrm>
            <a:off x="457199" y="2606650"/>
            <a:ext cx="4231673" cy="3934190"/>
          </a:xfrm>
          <a:prstGeom prst="rect">
            <a:avLst/>
          </a:prstGeom>
        </p:spPr>
        <p:txBody>
          <a:bodyPr wrap="square">
            <a:spAutoFit/>
          </a:bodyPr>
          <a:lstStyle/>
          <a:p>
            <a:pPr marL="457200" indent="-457200">
              <a:lnSpc>
                <a:spcPts val="2200"/>
              </a:lnSpc>
              <a:spcAft>
                <a:spcPts val="600"/>
              </a:spcAft>
              <a:buFont typeface="Arial"/>
              <a:buChar char="•"/>
            </a:pPr>
            <a:r>
              <a:rPr lang="en-US" sz="2600" b="1" dirty="0" smtClean="0">
                <a:latin typeface="Calibri" charset="0"/>
              </a:rPr>
              <a:t>Infancy: </a:t>
            </a:r>
            <a:r>
              <a:rPr lang="en-US" sz="2600" dirty="0" smtClean="0">
                <a:latin typeface="Calibri" charset="0"/>
              </a:rPr>
              <a:t> Brain stem, limbic system, </a:t>
            </a:r>
            <a:r>
              <a:rPr lang="en-US" sz="2600" i="1" dirty="0" smtClean="0">
                <a:latin typeface="Calibri" charset="0"/>
              </a:rPr>
              <a:t>motor </a:t>
            </a:r>
            <a:r>
              <a:rPr lang="en-US" sz="2600" i="1" dirty="0">
                <a:latin typeface="Calibri" charset="0"/>
              </a:rPr>
              <a:t>and sensory</a:t>
            </a:r>
            <a:r>
              <a:rPr lang="en-US" sz="2600" dirty="0">
                <a:latin typeface="Calibri" charset="0"/>
              </a:rPr>
              <a:t> strips</a:t>
            </a:r>
            <a:r>
              <a:rPr lang="en-US" sz="2600" dirty="0" smtClean="0">
                <a:latin typeface="Calibri" charset="0"/>
              </a:rPr>
              <a:t>.</a:t>
            </a:r>
          </a:p>
          <a:p>
            <a:pPr marL="914400" lvl="1" indent="-457200">
              <a:lnSpc>
                <a:spcPts val="2200"/>
              </a:lnSpc>
              <a:spcAft>
                <a:spcPts val="600"/>
              </a:spcAft>
              <a:buFont typeface="Arial"/>
              <a:buChar char="•"/>
            </a:pPr>
            <a:r>
              <a:rPr lang="en-US" sz="2600" dirty="0" smtClean="0">
                <a:latin typeface="Calibri" charset="0"/>
                <a:sym typeface="Wingdings" charset="0"/>
              </a:rPr>
              <a:t>B</a:t>
            </a:r>
            <a:r>
              <a:rPr lang="en-US" sz="2600" dirty="0" smtClean="0">
                <a:latin typeface="Calibri" charset="0"/>
              </a:rPr>
              <a:t>ody </a:t>
            </a:r>
            <a:r>
              <a:rPr lang="en-US" sz="2600" dirty="0">
                <a:latin typeface="Calibri" charset="0"/>
              </a:rPr>
              <a:t>functions and basic survival </a:t>
            </a:r>
            <a:r>
              <a:rPr lang="en-US" sz="2600" dirty="0" smtClean="0">
                <a:latin typeface="Calibri" charset="0"/>
              </a:rPr>
              <a:t>skills.</a:t>
            </a:r>
          </a:p>
          <a:p>
            <a:pPr marL="400050" lvl="1">
              <a:lnSpc>
                <a:spcPts val="2200"/>
              </a:lnSpc>
              <a:spcAft>
                <a:spcPts val="600"/>
              </a:spcAft>
            </a:pPr>
            <a:endParaRPr lang="en-US" sz="2600" dirty="0">
              <a:latin typeface="Calibri" charset="0"/>
            </a:endParaRPr>
          </a:p>
          <a:p>
            <a:pPr marL="457200" indent="-457200">
              <a:lnSpc>
                <a:spcPts val="2200"/>
              </a:lnSpc>
              <a:spcAft>
                <a:spcPts val="600"/>
              </a:spcAft>
              <a:buFont typeface="Arial"/>
              <a:buChar char="•"/>
            </a:pPr>
            <a:r>
              <a:rPr lang="en-US" sz="2600" b="1" dirty="0" smtClean="0">
                <a:latin typeface="Calibri" charset="0"/>
              </a:rPr>
              <a:t>Early childhood</a:t>
            </a:r>
            <a:r>
              <a:rPr lang="en-US" sz="2600" dirty="0" smtClean="0">
                <a:latin typeface="Calibri" charset="0"/>
              </a:rPr>
              <a:t>: </a:t>
            </a:r>
            <a:r>
              <a:rPr lang="en-US" sz="2600" i="1" dirty="0" smtClean="0">
                <a:latin typeface="Calibri" charset="0"/>
              </a:rPr>
              <a:t>association </a:t>
            </a:r>
            <a:r>
              <a:rPr lang="en-US" sz="2600" i="1" dirty="0">
                <a:latin typeface="Calibri" charset="0"/>
              </a:rPr>
              <a:t>areas</a:t>
            </a:r>
            <a:r>
              <a:rPr lang="en-US" sz="2600" dirty="0">
                <a:latin typeface="Calibri" charset="0"/>
              </a:rPr>
              <a:t>. </a:t>
            </a:r>
            <a:endParaRPr lang="en-US" sz="2600" dirty="0" smtClean="0">
              <a:latin typeface="Calibri" charset="0"/>
            </a:endParaRPr>
          </a:p>
          <a:p>
            <a:pPr marL="914400" lvl="1" indent="-457200">
              <a:lnSpc>
                <a:spcPts val="2200"/>
              </a:lnSpc>
              <a:spcAft>
                <a:spcPts val="600"/>
              </a:spcAft>
              <a:buFont typeface="Arial"/>
              <a:buChar char="•"/>
            </a:pPr>
            <a:r>
              <a:rPr lang="en-US" sz="2600" dirty="0" smtClean="0">
                <a:latin typeface="Calibri" charset="0"/>
                <a:sym typeface="Wingdings" charset="0"/>
              </a:rPr>
              <a:t>Attention, control </a:t>
            </a:r>
            <a:r>
              <a:rPr lang="en-US" sz="2600" dirty="0" smtClean="0">
                <a:latin typeface="Calibri" charset="0"/>
              </a:rPr>
              <a:t>(</a:t>
            </a:r>
            <a:r>
              <a:rPr lang="en-US" sz="2600" dirty="0">
                <a:latin typeface="Calibri" charset="0"/>
              </a:rPr>
              <a:t>frontal lobes</a:t>
            </a:r>
            <a:r>
              <a:rPr lang="en-US" sz="2600" dirty="0" smtClean="0">
                <a:latin typeface="Calibri" charset="0"/>
              </a:rPr>
              <a:t>), thinking</a:t>
            </a:r>
            <a:r>
              <a:rPr lang="en-US" sz="2600" dirty="0">
                <a:latin typeface="Calibri" charset="0"/>
              </a:rPr>
              <a:t>, memory</a:t>
            </a:r>
            <a:r>
              <a:rPr lang="en-US" sz="2600" dirty="0" smtClean="0">
                <a:latin typeface="Calibri" charset="0"/>
              </a:rPr>
              <a:t>, and </a:t>
            </a:r>
            <a:r>
              <a:rPr lang="en-US" sz="2600" dirty="0">
                <a:latin typeface="Calibri" charset="0"/>
              </a:rPr>
              <a:t>language.</a:t>
            </a:r>
          </a:p>
        </p:txBody>
      </p:sp>
    </p:spTree>
    <p:extLst>
      <p:ext uri="{BB962C8B-B14F-4D97-AF65-F5344CB8AC3E}">
        <p14:creationId xmlns:p14="http://schemas.microsoft.com/office/powerpoint/2010/main" val="128900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0049" y="1717107"/>
            <a:ext cx="8236751" cy="4186174"/>
          </a:xfrm>
        </p:spPr>
        <p:txBody>
          <a:bodyPr/>
          <a:lstStyle/>
          <a:p>
            <a:r>
              <a:rPr lang="en-US" dirty="0" smtClean="0"/>
              <a:t>Synaptic pruning</a:t>
            </a:r>
          </a:p>
          <a:p>
            <a:pPr lvl="1"/>
            <a:r>
              <a:rPr lang="en-US" dirty="0" smtClean="0"/>
              <a:t>Getting </a:t>
            </a:r>
            <a:r>
              <a:rPr lang="en-US" dirty="0"/>
              <a:t>rid of weak or unused connections, allowing more productive ones to become </a:t>
            </a:r>
            <a:r>
              <a:rPr lang="en-US" dirty="0" smtClean="0"/>
              <a:t>stronger</a:t>
            </a:r>
          </a:p>
          <a:p>
            <a:pPr lvl="1"/>
            <a:r>
              <a:rPr lang="en-US" dirty="0"/>
              <a:t>Decrease in neural connection by 40 to 50 percent by puberty</a:t>
            </a:r>
            <a:br>
              <a:rPr lang="en-US" dirty="0"/>
            </a:br>
            <a:endParaRPr lang="en-US" dirty="0"/>
          </a:p>
          <a:p>
            <a:pPr lvl="1"/>
            <a:endParaRPr lang="en-US" dirty="0"/>
          </a:p>
        </p:txBody>
      </p:sp>
      <p:pic>
        <p:nvPicPr>
          <p:cNvPr id="4" name="Picture 3"/>
          <p:cNvPicPr>
            <a:picLocks noChangeAspect="1"/>
          </p:cNvPicPr>
          <p:nvPr/>
        </p:nvPicPr>
        <p:blipFill>
          <a:blip r:embed="rId2"/>
          <a:stretch>
            <a:fillRect/>
          </a:stretch>
        </p:blipFill>
        <p:spPr>
          <a:xfrm>
            <a:off x="4069727" y="3387130"/>
            <a:ext cx="4521200" cy="3200400"/>
          </a:xfrm>
          <a:prstGeom prst="rect">
            <a:avLst/>
          </a:prstGeom>
        </p:spPr>
      </p:pic>
      <p:sp>
        <p:nvSpPr>
          <p:cNvPr id="5" name="TextBox 4"/>
          <p:cNvSpPr txBox="1"/>
          <p:nvPr/>
        </p:nvSpPr>
        <p:spPr>
          <a:xfrm>
            <a:off x="457200" y="3810194"/>
            <a:ext cx="3366464" cy="369332"/>
          </a:xfrm>
          <a:prstGeom prst="rect">
            <a:avLst/>
          </a:prstGeom>
          <a:noFill/>
        </p:spPr>
        <p:txBody>
          <a:bodyPr wrap="square" rtlCol="0">
            <a:spAutoFit/>
          </a:bodyPr>
          <a:lstStyle/>
          <a:p>
            <a:endParaRPr lang="en-US" dirty="0"/>
          </a:p>
        </p:txBody>
      </p:sp>
      <p:sp>
        <p:nvSpPr>
          <p:cNvPr id="6" name="Rectangle 5"/>
          <p:cNvSpPr/>
          <p:nvPr/>
        </p:nvSpPr>
        <p:spPr>
          <a:xfrm>
            <a:off x="457200" y="3100333"/>
            <a:ext cx="3770460" cy="3440942"/>
          </a:xfrm>
          <a:prstGeom prst="rect">
            <a:avLst/>
          </a:prstGeom>
        </p:spPr>
        <p:txBody>
          <a:bodyPr wrap="square">
            <a:spAutoFit/>
          </a:bodyPr>
          <a:lstStyle/>
          <a:p>
            <a:pPr lvl="1">
              <a:spcBef>
                <a:spcPct val="20000"/>
              </a:spcBef>
            </a:pPr>
            <a:endParaRPr lang="en-US" sz="2800" dirty="0">
              <a:solidFill>
                <a:prstClr val="black"/>
              </a:solidFill>
            </a:endParaRPr>
          </a:p>
          <a:p>
            <a:pPr marL="742950" lvl="1" indent="-285750">
              <a:spcBef>
                <a:spcPct val="20000"/>
              </a:spcBef>
              <a:buFont typeface="Arial"/>
              <a:buChar char="–"/>
            </a:pPr>
            <a:r>
              <a:rPr lang="en-US" sz="2800" dirty="0">
                <a:solidFill>
                  <a:prstClr val="black"/>
                </a:solidFill>
              </a:rPr>
              <a:t>‘Sculpting’ of functional networks</a:t>
            </a:r>
          </a:p>
          <a:p>
            <a:pPr marL="742950" lvl="1" indent="-285750">
              <a:spcBef>
                <a:spcPct val="20000"/>
              </a:spcBef>
              <a:buFont typeface="Arial"/>
              <a:buChar char="–"/>
            </a:pPr>
            <a:r>
              <a:rPr lang="en-US" sz="2800" dirty="0">
                <a:solidFill>
                  <a:prstClr val="black"/>
                </a:solidFill>
              </a:rPr>
              <a:t>Continues into our 20s</a:t>
            </a:r>
          </a:p>
          <a:p>
            <a:pPr marL="342900" lvl="0" indent="-342900">
              <a:spcBef>
                <a:spcPct val="20000"/>
              </a:spcBef>
              <a:buFont typeface="Arial"/>
              <a:buChar char="•"/>
            </a:pPr>
            <a:endParaRPr lang="en-US" sz="3200" dirty="0">
              <a:solidFill>
                <a:prstClr val="black"/>
              </a:solidFill>
            </a:endParaRPr>
          </a:p>
        </p:txBody>
      </p:sp>
      <p:sp>
        <p:nvSpPr>
          <p:cNvPr id="7" name="Title 1"/>
          <p:cNvSpPr>
            <a:spLocks noGrp="1"/>
          </p:cNvSpPr>
          <p:nvPr>
            <p:ph type="title"/>
          </p:nvPr>
        </p:nvSpPr>
        <p:spPr>
          <a:xfrm>
            <a:off x="457200" y="274638"/>
            <a:ext cx="8229600" cy="1143000"/>
          </a:xfrm>
        </p:spPr>
        <p:txBody>
          <a:bodyPr>
            <a:normAutofit fontScale="90000"/>
          </a:bodyPr>
          <a:lstStyle/>
          <a:p>
            <a:pPr algn="ctr"/>
            <a:r>
              <a:rPr lang="en-US" dirty="0" smtClean="0"/>
              <a:t>Brain Development in Childhood to Young Adulthood</a:t>
            </a:r>
            <a:endParaRPr lang="en-US" dirty="0"/>
          </a:p>
        </p:txBody>
      </p:sp>
    </p:spTree>
    <p:extLst>
      <p:ext uri="{BB962C8B-B14F-4D97-AF65-F5344CB8AC3E}">
        <p14:creationId xmlns:p14="http://schemas.microsoft.com/office/powerpoint/2010/main" val="15756589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3621" y="2058737"/>
            <a:ext cx="8229600" cy="4455027"/>
          </a:xfrm>
        </p:spPr>
        <p:txBody>
          <a:bodyPr>
            <a:normAutofit/>
          </a:bodyPr>
          <a:lstStyle/>
          <a:p>
            <a:pPr marL="342900" indent="-342900">
              <a:buFont typeface="Arial"/>
              <a:buChar char="•"/>
            </a:pPr>
            <a:r>
              <a:rPr lang="en-US" sz="2400" dirty="0" smtClean="0"/>
              <a:t>Rats with enriched environment experienced greater increases in brain weight and synaptic connections.</a:t>
            </a:r>
          </a:p>
          <a:p>
            <a:pPr marL="342900" indent="-342900">
              <a:buFont typeface="Arial"/>
              <a:buChar char="•"/>
            </a:pPr>
            <a:endParaRPr lang="en-US" sz="2400" dirty="0"/>
          </a:p>
          <a:p>
            <a:pPr marL="457200" indent="-457200">
              <a:buFont typeface="Arial"/>
              <a:buChar char="•"/>
            </a:pPr>
            <a:endParaRPr lang="en-US" sz="2400" dirty="0"/>
          </a:p>
          <a:p>
            <a:endParaRPr lang="en-US" sz="2400" dirty="0" smtClean="0"/>
          </a:p>
          <a:p>
            <a:pPr marL="457200" indent="-457200">
              <a:buFont typeface="Arial"/>
              <a:buChar char="•"/>
            </a:pPr>
            <a:endParaRPr lang="en-US" sz="2400" dirty="0" smtClean="0"/>
          </a:p>
          <a:p>
            <a:pPr marL="457200" indent="-457200">
              <a:buFont typeface="Arial"/>
              <a:buChar char="•"/>
            </a:pPr>
            <a:endParaRPr lang="en-US" sz="2400" dirty="0"/>
          </a:p>
        </p:txBody>
      </p:sp>
      <p:pic>
        <p:nvPicPr>
          <p:cNvPr id="4" name="Picture 3"/>
          <p:cNvPicPr>
            <a:picLocks noChangeAspect="1"/>
          </p:cNvPicPr>
          <p:nvPr/>
        </p:nvPicPr>
        <p:blipFill>
          <a:blip r:embed="rId3"/>
          <a:stretch>
            <a:fillRect/>
          </a:stretch>
        </p:blipFill>
        <p:spPr>
          <a:xfrm>
            <a:off x="49463" y="3205078"/>
            <a:ext cx="8637337" cy="3652922"/>
          </a:xfrm>
          <a:prstGeom prst="rect">
            <a:avLst/>
          </a:prstGeom>
        </p:spPr>
      </p:pic>
      <p:pic>
        <p:nvPicPr>
          <p:cNvPr id="7" name="Picture 6"/>
          <p:cNvPicPr>
            <a:picLocks noChangeAspect="1"/>
          </p:cNvPicPr>
          <p:nvPr/>
        </p:nvPicPr>
        <p:blipFill>
          <a:blip r:embed="rId4"/>
          <a:stretch>
            <a:fillRect/>
          </a:stretch>
        </p:blipFill>
        <p:spPr>
          <a:xfrm>
            <a:off x="3231773" y="404395"/>
            <a:ext cx="1500648" cy="1520657"/>
          </a:xfrm>
          <a:prstGeom prst="rect">
            <a:avLst/>
          </a:prstGeom>
        </p:spPr>
      </p:pic>
    </p:spTree>
    <p:extLst>
      <p:ext uri="{BB962C8B-B14F-4D97-AF65-F5344CB8AC3E}">
        <p14:creationId xmlns:p14="http://schemas.microsoft.com/office/powerpoint/2010/main" val="1014002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0" y="0"/>
            <a:ext cx="9144000" cy="1143000"/>
          </a:xfrm>
          <a:noFill/>
        </p:spPr>
        <p:txBody>
          <a:bodyPr lIns="274320"/>
          <a:lstStyle/>
          <a:p>
            <a:pPr algn="ctr" eaLnBrk="1" hangingPunct="1">
              <a:lnSpc>
                <a:spcPts val="4200"/>
              </a:lnSpc>
            </a:pPr>
            <a:r>
              <a:rPr lang="en-US" dirty="0">
                <a:solidFill>
                  <a:srgbClr val="000000"/>
                </a:solidFill>
                <a:latin typeface="Calibri" charset="0"/>
              </a:rPr>
              <a:t>Motor Development</a:t>
            </a:r>
          </a:p>
        </p:txBody>
      </p:sp>
      <p:sp>
        <p:nvSpPr>
          <p:cNvPr id="8195" name="Content Placeholder 2"/>
          <p:cNvSpPr>
            <a:spLocks noGrp="1"/>
          </p:cNvSpPr>
          <p:nvPr>
            <p:ph idx="1"/>
          </p:nvPr>
        </p:nvSpPr>
        <p:spPr>
          <a:xfrm>
            <a:off x="457200" y="1295400"/>
            <a:ext cx="8229600" cy="1122358"/>
          </a:xfrm>
        </p:spPr>
        <p:txBody>
          <a:bodyPr>
            <a:spAutoFit/>
          </a:bodyPr>
          <a:lstStyle/>
          <a:p>
            <a:pPr>
              <a:lnSpc>
                <a:spcPts val="2400"/>
              </a:lnSpc>
            </a:pPr>
            <a:r>
              <a:rPr lang="en-US" sz="2800" dirty="0">
                <a:solidFill>
                  <a:srgbClr val="000000"/>
                </a:solidFill>
                <a:latin typeface="Calibri" charset="0"/>
              </a:rPr>
              <a:t>Maturation takes place in the body and cerebellum enabling the sequence below.</a:t>
            </a:r>
          </a:p>
          <a:p>
            <a:pPr>
              <a:lnSpc>
                <a:spcPts val="2400"/>
              </a:lnSpc>
            </a:pPr>
            <a:r>
              <a:rPr lang="en-US" sz="2800" dirty="0">
                <a:solidFill>
                  <a:srgbClr val="000000"/>
                </a:solidFill>
                <a:latin typeface="Calibri" charset="0"/>
              </a:rPr>
              <a:t>Physical training generally cannot change the timing.</a:t>
            </a:r>
          </a:p>
        </p:txBody>
      </p:sp>
      <p:pic>
        <p:nvPicPr>
          <p:cNvPr id="8196" name="Picture 11" descr="12673_Myers_Psy_8e_fi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425" y="2617788"/>
            <a:ext cx="8689975" cy="4170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p:cNvSpPr txBox="1"/>
          <p:nvPr/>
        </p:nvSpPr>
        <p:spPr>
          <a:xfrm>
            <a:off x="5210469" y="5608397"/>
            <a:ext cx="1563762" cy="430887"/>
          </a:xfrm>
          <a:prstGeom prst="rect">
            <a:avLst/>
          </a:prstGeom>
          <a:solidFill>
            <a:schemeClr val="bg1"/>
          </a:solidFill>
        </p:spPr>
        <p:txBody>
          <a:bodyPr wrap="none" rtlCol="0">
            <a:spAutoFit/>
          </a:bodyPr>
          <a:lstStyle/>
          <a:p>
            <a:r>
              <a:rPr lang="en-US" sz="2200" b="1" dirty="0" smtClean="0">
                <a:latin typeface="Arial"/>
                <a:cs typeface="Arial"/>
              </a:rPr>
              <a:t>Beginning</a:t>
            </a:r>
            <a:endParaRPr lang="en-US" sz="2200" b="1" dirty="0">
              <a:latin typeface="Arial"/>
              <a:cs typeface="Arial"/>
            </a:endParaRPr>
          </a:p>
        </p:txBody>
      </p:sp>
    </p:spTree>
    <p:extLst>
      <p:ext uri="{BB962C8B-B14F-4D97-AF65-F5344CB8AC3E}">
        <p14:creationId xmlns:p14="http://schemas.microsoft.com/office/powerpoint/2010/main" val="23888645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The Amazing Feat of Language Acquisition</a:t>
            </a:r>
            <a:endParaRPr lang="en-US" dirty="0"/>
          </a:p>
        </p:txBody>
      </p:sp>
      <p:sp>
        <p:nvSpPr>
          <p:cNvPr id="3" name="Content Placeholder 2"/>
          <p:cNvSpPr>
            <a:spLocks noGrp="1"/>
          </p:cNvSpPr>
          <p:nvPr>
            <p:ph idx="1"/>
          </p:nvPr>
        </p:nvSpPr>
        <p:spPr/>
        <p:txBody>
          <a:bodyPr/>
          <a:lstStyle/>
          <a:p>
            <a:r>
              <a:rPr lang="en-US" dirty="0" smtClean="0"/>
              <a:t>Babies come into the world completely unable to use language (explains infantile amnesia)</a:t>
            </a:r>
          </a:p>
          <a:p>
            <a:endParaRPr lang="en-US" dirty="0"/>
          </a:p>
          <a:p>
            <a:r>
              <a:rPr lang="en-US" dirty="0" smtClean="0"/>
              <a:t>Yet, by the age of 6 most kids have amassed a vocabulary of 13,000 words!</a:t>
            </a:r>
          </a:p>
          <a:p>
            <a:endParaRPr lang="en-US" dirty="0"/>
          </a:p>
          <a:p>
            <a:r>
              <a:rPr lang="en-US" dirty="0" smtClean="0"/>
              <a:t>How does this happen?</a:t>
            </a:r>
            <a:endParaRPr lang="en-US" dirty="0"/>
          </a:p>
        </p:txBody>
      </p:sp>
    </p:spTree>
    <p:extLst>
      <p:ext uri="{BB962C8B-B14F-4D97-AF65-F5344CB8AC3E}">
        <p14:creationId xmlns:p14="http://schemas.microsoft.com/office/powerpoint/2010/main" val="335087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Behaviorism and Language</a:t>
            </a:r>
            <a:endParaRPr lang="en-US" dirty="0"/>
          </a:p>
        </p:txBody>
      </p:sp>
      <p:sp>
        <p:nvSpPr>
          <p:cNvPr id="3" name="Content Placeholder 2"/>
          <p:cNvSpPr>
            <a:spLocks noGrp="1"/>
          </p:cNvSpPr>
          <p:nvPr>
            <p:ph idx="1"/>
          </p:nvPr>
        </p:nvSpPr>
        <p:spPr/>
        <p:txBody>
          <a:bodyPr>
            <a:normAutofit/>
          </a:bodyPr>
          <a:lstStyle/>
          <a:p>
            <a:pPr marL="342900" indent="-342900">
              <a:buFont typeface="Arial"/>
              <a:buChar char="•"/>
            </a:pPr>
            <a:r>
              <a:rPr lang="en-US" sz="2400" dirty="0" smtClean="0"/>
              <a:t>Proposes that all behavior—including language—is learned through associations, </a:t>
            </a:r>
            <a:r>
              <a:rPr lang="en-US" sz="2400" dirty="0" err="1" smtClean="0"/>
              <a:t>reinforcers</a:t>
            </a:r>
            <a:r>
              <a:rPr lang="en-US" sz="2400" dirty="0" smtClean="0"/>
              <a:t>, and observations</a:t>
            </a:r>
          </a:p>
          <a:p>
            <a:pPr marL="342900" indent="-342900">
              <a:buFont typeface="Arial"/>
              <a:buChar char="•"/>
            </a:pPr>
            <a:r>
              <a:rPr lang="en-US" sz="2400" dirty="0" smtClean="0"/>
              <a:t>Suggests language is learned through positive attention to correct behavior and unpleasant attention to incorrect behavior</a:t>
            </a:r>
          </a:p>
          <a:p>
            <a:pPr marL="0" indent="0">
              <a:buNone/>
            </a:pPr>
            <a:r>
              <a:rPr lang="en-US" b="1" dirty="0" smtClean="0"/>
              <a:t>Problems for theory</a:t>
            </a:r>
          </a:p>
          <a:p>
            <a:pPr lvl="1"/>
            <a:r>
              <a:rPr lang="en-US" dirty="0" smtClean="0"/>
              <a:t>Learn too quickly </a:t>
            </a:r>
          </a:p>
          <a:p>
            <a:pPr lvl="1"/>
            <a:r>
              <a:rPr lang="en-US" dirty="0" smtClean="0"/>
              <a:t>Novel utterances</a:t>
            </a:r>
          </a:p>
          <a:p>
            <a:pPr lvl="1"/>
            <a:r>
              <a:rPr lang="en-US" sz="2000" dirty="0" smtClean="0"/>
              <a:t>Errors </a:t>
            </a:r>
          </a:p>
        </p:txBody>
      </p:sp>
    </p:spTree>
    <p:extLst>
      <p:ext uri="{BB962C8B-B14F-4D97-AF65-F5344CB8AC3E}">
        <p14:creationId xmlns:p14="http://schemas.microsoft.com/office/powerpoint/2010/main" val="3956377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Acquisition Device</a:t>
            </a:r>
            <a:endParaRPr lang="en-US" dirty="0"/>
          </a:p>
        </p:txBody>
      </p:sp>
      <p:sp>
        <p:nvSpPr>
          <p:cNvPr id="3" name="Content Placeholder 2"/>
          <p:cNvSpPr>
            <a:spLocks noGrp="1"/>
          </p:cNvSpPr>
          <p:nvPr>
            <p:ph idx="1"/>
          </p:nvPr>
        </p:nvSpPr>
        <p:spPr/>
        <p:txBody>
          <a:bodyPr/>
          <a:lstStyle/>
          <a:p>
            <a:r>
              <a:rPr lang="en-US" dirty="0" smtClean="0"/>
              <a:t> Universal</a:t>
            </a:r>
            <a:r>
              <a:rPr lang="en-US" dirty="0"/>
              <a:t>, innate mechanism for language learning (Chomsky</a:t>
            </a:r>
            <a:r>
              <a:rPr lang="en-US" dirty="0" smtClean="0"/>
              <a:t>)</a:t>
            </a:r>
          </a:p>
          <a:p>
            <a:r>
              <a:rPr lang="en-US" dirty="0"/>
              <a:t>C</a:t>
            </a:r>
            <a:r>
              <a:rPr lang="en-US" dirty="0" smtClean="0"/>
              <a:t>hildren </a:t>
            </a:r>
            <a:r>
              <a:rPr lang="en-US" dirty="0"/>
              <a:t>compare the language they hear in their environment to a framework already hardwired in their </a:t>
            </a:r>
            <a:r>
              <a:rPr lang="en-US" dirty="0" smtClean="0"/>
              <a:t>brains</a:t>
            </a:r>
          </a:p>
          <a:p>
            <a:r>
              <a:rPr lang="en-US" dirty="0" smtClean="0"/>
              <a:t> </a:t>
            </a:r>
            <a:r>
              <a:rPr lang="en-US" dirty="0"/>
              <a:t>The fact that children all over the world seem to learn language in a fixed sequence, and </a:t>
            </a:r>
            <a:r>
              <a:rPr lang="en-US" dirty="0" smtClean="0"/>
              <a:t>is </a:t>
            </a:r>
            <a:r>
              <a:rPr lang="en-US" dirty="0"/>
              <a:t>evidence that this innate language capacity may exist</a:t>
            </a:r>
            <a:r>
              <a:rPr lang="en-US" dirty="0" smtClean="0"/>
              <a:t>.</a:t>
            </a:r>
          </a:p>
          <a:p>
            <a:pPr marL="0" indent="0">
              <a:buNone/>
            </a:pPr>
            <a:r>
              <a:rPr lang="en-US" b="1" dirty="0"/>
              <a:t>Infant-directed speech (IDS)</a:t>
            </a:r>
          </a:p>
          <a:p>
            <a:pPr marL="617220" lvl="1" indent="-342900">
              <a:buFont typeface="Arial"/>
              <a:buChar char="•"/>
            </a:pPr>
            <a:r>
              <a:rPr lang="en-US" dirty="0"/>
              <a:t>Used by caregivers worldwide and stimulates infant attention to socially appropriate partners</a:t>
            </a:r>
          </a:p>
          <a:p>
            <a:endParaRPr lang="en-US" dirty="0"/>
          </a:p>
          <a:p>
            <a:endParaRPr lang="en-US" dirty="0"/>
          </a:p>
        </p:txBody>
      </p:sp>
    </p:spTree>
    <p:extLst>
      <p:ext uri="{BB962C8B-B14F-4D97-AF65-F5344CB8AC3E}">
        <p14:creationId xmlns:p14="http://schemas.microsoft.com/office/powerpoint/2010/main" val="124364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Study of Human Development</a:t>
            </a:r>
            <a:endParaRPr lang="en-US" dirty="0"/>
          </a:p>
        </p:txBody>
      </p:sp>
      <p:graphicFrame>
        <p:nvGraphicFramePr>
          <p:cNvPr id="2" name="Content Placeholder 1"/>
          <p:cNvGraphicFramePr>
            <a:graphicFrameLocks noGrp="1"/>
          </p:cNvGraphicFramePr>
          <p:nvPr>
            <p:ph idx="1"/>
            <p:extLst>
              <p:ext uri="{D42A27DB-BD31-4B8C-83A1-F6EECF244321}">
                <p14:modId xmlns:p14="http://schemas.microsoft.com/office/powerpoint/2010/main" val="2749228186"/>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659625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Sequence of acquisition</a:t>
            </a:r>
            <a:r>
              <a:rPr lang="en-US" b="1" dirty="0"/>
              <a:t/>
            </a:r>
            <a:br>
              <a:rPr lang="en-US" b="1" dirty="0"/>
            </a:b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smtClean="0"/>
              <a:t>Cooing</a:t>
            </a:r>
          </a:p>
          <a:p>
            <a:pPr marL="457200" indent="-457200">
              <a:buFont typeface="Arial"/>
              <a:buChar char="•"/>
            </a:pPr>
            <a:endParaRPr lang="en-US" dirty="0" smtClean="0"/>
          </a:p>
          <a:p>
            <a:pPr marL="457200" indent="-457200">
              <a:buFont typeface="Arial"/>
              <a:buChar char="•"/>
            </a:pPr>
            <a:r>
              <a:rPr lang="en-US" dirty="0" smtClean="0"/>
              <a:t>Babbling</a:t>
            </a:r>
          </a:p>
          <a:p>
            <a:pPr marL="457200" indent="-457200">
              <a:buFont typeface="Arial"/>
              <a:buChar char="•"/>
            </a:pPr>
            <a:endParaRPr lang="en-US" dirty="0" smtClean="0"/>
          </a:p>
          <a:p>
            <a:pPr marL="457200" indent="-457200">
              <a:buFont typeface="Arial"/>
              <a:buChar char="•"/>
            </a:pPr>
            <a:r>
              <a:rPr lang="en-US" dirty="0" smtClean="0"/>
              <a:t>Telegraphic speech</a:t>
            </a:r>
          </a:p>
          <a:p>
            <a:pPr marL="0" indent="0">
              <a:buNone/>
            </a:pPr>
            <a:r>
              <a:rPr lang="en-US" dirty="0"/>
              <a:t>	</a:t>
            </a:r>
          </a:p>
        </p:txBody>
      </p:sp>
      <p:pic>
        <p:nvPicPr>
          <p:cNvPr id="4" name="Picture 3"/>
          <p:cNvPicPr>
            <a:picLocks noChangeAspect="1"/>
          </p:cNvPicPr>
          <p:nvPr/>
        </p:nvPicPr>
        <p:blipFill>
          <a:blip r:embed="rId3"/>
          <a:stretch>
            <a:fillRect/>
          </a:stretch>
        </p:blipFill>
        <p:spPr>
          <a:xfrm>
            <a:off x="4786494" y="1347924"/>
            <a:ext cx="3971548" cy="5510076"/>
          </a:xfrm>
          <a:prstGeom prst="rect">
            <a:avLst/>
          </a:prstGeom>
        </p:spPr>
      </p:pic>
      <p:sp>
        <p:nvSpPr>
          <p:cNvPr id="5" name="Rectangle 4"/>
          <p:cNvSpPr/>
          <p:nvPr/>
        </p:nvSpPr>
        <p:spPr>
          <a:xfrm rot="16200000">
            <a:off x="5570951" y="3592466"/>
            <a:ext cx="5257799" cy="215444"/>
          </a:xfrm>
          <a:prstGeom prst="rect">
            <a:avLst/>
          </a:prstGeom>
        </p:spPr>
        <p:txBody>
          <a:bodyPr wrap="square">
            <a:spAutoFit/>
          </a:bodyPr>
          <a:lstStyle/>
          <a:p>
            <a:r>
              <a:rPr lang="en-US" sz="800" dirty="0">
                <a:solidFill>
                  <a:srgbClr val="000000"/>
                </a:solidFill>
                <a:latin typeface="Calibri"/>
                <a:ea typeface="Calibri"/>
                <a:cs typeface="Calibri"/>
              </a:rPr>
              <a:t>Getty Images/Blend Images</a:t>
            </a:r>
            <a:endParaRPr lang="en-US" sz="700" dirty="0">
              <a:latin typeface="Arial"/>
              <a:cs typeface="Arial"/>
            </a:endParaRPr>
          </a:p>
        </p:txBody>
      </p:sp>
    </p:spTree>
    <p:extLst>
      <p:ext uri="{BB962C8B-B14F-4D97-AF65-F5344CB8AC3E}">
        <p14:creationId xmlns:p14="http://schemas.microsoft.com/office/powerpoint/2010/main" val="741058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Hull1e_fig_8_03.jp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283368" y="3253626"/>
            <a:ext cx="6523789" cy="31893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itle 7"/>
          <p:cNvSpPr>
            <a:spLocks noGrp="1"/>
          </p:cNvSpPr>
          <p:nvPr>
            <p:ph type="title"/>
          </p:nvPr>
        </p:nvSpPr>
        <p:spPr>
          <a:xfrm>
            <a:off x="564147" y="239295"/>
            <a:ext cx="8229600" cy="990600"/>
          </a:xfrm>
        </p:spPr>
        <p:txBody>
          <a:bodyPr/>
          <a:lstStyle/>
          <a:p>
            <a:pPr algn="ctr"/>
            <a:r>
              <a:rPr lang="en-US" dirty="0" smtClean="0"/>
              <a:t>The Vocabulary Explosion</a:t>
            </a:r>
            <a:endParaRPr lang="en-US" dirty="0"/>
          </a:p>
        </p:txBody>
      </p:sp>
      <p:sp>
        <p:nvSpPr>
          <p:cNvPr id="19" name="Rectangle 18"/>
          <p:cNvSpPr/>
          <p:nvPr/>
        </p:nvSpPr>
        <p:spPr>
          <a:xfrm>
            <a:off x="457200" y="1099858"/>
            <a:ext cx="8229600" cy="2677656"/>
          </a:xfrm>
          <a:prstGeom prst="rect">
            <a:avLst/>
          </a:prstGeom>
        </p:spPr>
        <p:txBody>
          <a:bodyPr wrap="square">
            <a:spAutoFit/>
          </a:bodyPr>
          <a:lstStyle/>
          <a:p>
            <a:pPr marL="457200" indent="-457200">
              <a:buFont typeface="Arial"/>
              <a:buChar char="•"/>
            </a:pPr>
            <a:r>
              <a:rPr lang="en-US" sz="2400" dirty="0"/>
              <a:t>Around the second year of life, the rate at which a child learns new words begins to increase dramatically.</a:t>
            </a:r>
          </a:p>
          <a:p>
            <a:pPr marL="457200" indent="-457200">
              <a:buFont typeface="Arial"/>
              <a:buChar char="•"/>
            </a:pPr>
            <a:r>
              <a:rPr lang="en-US" sz="2400" dirty="0"/>
              <a:t>By five to six years old, most children are fluent in their native language, although their vocabulary does not match that of an adult. </a:t>
            </a:r>
          </a:p>
          <a:p>
            <a:r>
              <a:rPr lang="en-US" sz="2400" dirty="0"/>
              <a:t/>
            </a:r>
            <a:br>
              <a:rPr lang="en-US" sz="2400" dirty="0"/>
            </a:br>
            <a:endParaRPr lang="en-US" sz="2400" dirty="0"/>
          </a:p>
        </p:txBody>
      </p:sp>
    </p:spTree>
    <p:extLst>
      <p:ext uri="{BB962C8B-B14F-4D97-AF65-F5344CB8AC3E}">
        <p14:creationId xmlns:p14="http://schemas.microsoft.com/office/powerpoint/2010/main" val="190373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1033138"/>
            <a:ext cx="4645025" cy="3692759"/>
          </a:xfrm>
          <a:prstGeom prst="rect">
            <a:avLst/>
          </a:prstGeom>
        </p:spPr>
      </p:pic>
      <p:sp>
        <p:nvSpPr>
          <p:cNvPr id="5" name="Rectangle 4"/>
          <p:cNvSpPr/>
          <p:nvPr/>
        </p:nvSpPr>
        <p:spPr>
          <a:xfrm>
            <a:off x="675808" y="4854454"/>
            <a:ext cx="3436032" cy="1015663"/>
          </a:xfrm>
          <a:prstGeom prst="rect">
            <a:avLst/>
          </a:prstGeom>
          <a:solidFill>
            <a:schemeClr val="accent4">
              <a:lumMod val="20000"/>
              <a:lumOff val="80000"/>
            </a:schemeClr>
          </a:solidFill>
        </p:spPr>
        <p:txBody>
          <a:bodyPr wrap="square">
            <a:spAutoFit/>
          </a:bodyPr>
          <a:lstStyle/>
          <a:p>
            <a:r>
              <a:rPr lang="en-US" sz="2000" dirty="0"/>
              <a:t>A baby and a </a:t>
            </a:r>
            <a:r>
              <a:rPr lang="en-US" sz="2000" dirty="0" smtClean="0"/>
              <a:t>caregiver communicate </a:t>
            </a:r>
            <a:r>
              <a:rPr lang="en-US" sz="2000" dirty="0"/>
              <a:t>with sign</a:t>
            </a:r>
          </a:p>
          <a:p>
            <a:r>
              <a:rPr lang="en-US" sz="2000" dirty="0"/>
              <a:t>language. </a:t>
            </a:r>
          </a:p>
        </p:txBody>
      </p:sp>
      <p:sp>
        <p:nvSpPr>
          <p:cNvPr id="6" name="Content Placeholder 4"/>
          <p:cNvSpPr>
            <a:spLocks noGrp="1"/>
          </p:cNvSpPr>
          <p:nvPr>
            <p:ph sz="quarter" idx="4294967295"/>
          </p:nvPr>
        </p:nvSpPr>
        <p:spPr>
          <a:xfrm>
            <a:off x="4729690" y="1662070"/>
            <a:ext cx="4041775" cy="4464093"/>
          </a:xfrm>
          <a:prstGeom prst="rect">
            <a:avLst/>
          </a:prstGeom>
        </p:spPr>
        <p:txBody>
          <a:bodyPr>
            <a:normAutofit lnSpcReduction="10000"/>
          </a:bodyPr>
          <a:lstStyle/>
          <a:p>
            <a:r>
              <a:rPr lang="en-US" dirty="0" smtClean="0"/>
              <a:t>Introducing </a:t>
            </a:r>
            <a:r>
              <a:rPr lang="en-US" dirty="0"/>
              <a:t>sign </a:t>
            </a:r>
            <a:r>
              <a:rPr lang="en-US" dirty="0" smtClean="0"/>
              <a:t>to children </a:t>
            </a:r>
            <a:r>
              <a:rPr lang="en-US" dirty="0"/>
              <a:t>as young as 6 </a:t>
            </a:r>
            <a:r>
              <a:rPr lang="en-US" dirty="0" smtClean="0"/>
              <a:t>months may </a:t>
            </a:r>
            <a:r>
              <a:rPr lang="en-US" dirty="0"/>
              <a:t>help them communicate</a:t>
            </a:r>
            <a:r>
              <a:rPr lang="en-US" dirty="0" smtClean="0"/>
              <a:t>  before </a:t>
            </a:r>
            <a:r>
              <a:rPr lang="en-US" dirty="0"/>
              <a:t>they use verbal </a:t>
            </a:r>
            <a:r>
              <a:rPr lang="en-US" dirty="0" smtClean="0"/>
              <a:t>speech. (</a:t>
            </a:r>
            <a:r>
              <a:rPr lang="en-US" dirty="0"/>
              <a:t>Doherty-</a:t>
            </a:r>
            <a:r>
              <a:rPr lang="en-US" dirty="0" err="1"/>
              <a:t>Sneddon</a:t>
            </a:r>
            <a:r>
              <a:rPr lang="en-US" dirty="0"/>
              <a:t>, 2008</a:t>
            </a:r>
            <a:r>
              <a:rPr lang="en-US" dirty="0" smtClean="0"/>
              <a:t>) </a:t>
            </a:r>
          </a:p>
          <a:p>
            <a:r>
              <a:rPr lang="en-US" dirty="0" smtClean="0"/>
              <a:t>Early</a:t>
            </a:r>
            <a:r>
              <a:rPr lang="en-US" dirty="0"/>
              <a:t> </a:t>
            </a:r>
            <a:r>
              <a:rPr lang="en-US" dirty="0" smtClean="0"/>
              <a:t>use </a:t>
            </a:r>
            <a:r>
              <a:rPr lang="en-US" dirty="0"/>
              <a:t>of sign may also provide </a:t>
            </a:r>
            <a:r>
              <a:rPr lang="en-US" dirty="0" smtClean="0"/>
              <a:t>a verbal </a:t>
            </a:r>
            <a:r>
              <a:rPr lang="en-US" dirty="0"/>
              <a:t>advantage down the </a:t>
            </a:r>
            <a:r>
              <a:rPr lang="en-US" dirty="0" smtClean="0"/>
              <a:t>road when </a:t>
            </a:r>
            <a:r>
              <a:rPr lang="en-US" dirty="0"/>
              <a:t>they </a:t>
            </a:r>
            <a:r>
              <a:rPr lang="en-US" dirty="0" smtClean="0"/>
              <a:t>enter elementary</a:t>
            </a:r>
            <a:r>
              <a:rPr lang="en-US" dirty="0"/>
              <a:t> </a:t>
            </a:r>
            <a:r>
              <a:rPr lang="en-US" dirty="0" smtClean="0"/>
              <a:t>school. </a:t>
            </a:r>
            <a:r>
              <a:rPr lang="en-US" dirty="0"/>
              <a:t>(Barnes, 2010</a:t>
            </a:r>
            <a:r>
              <a:rPr lang="en-US" dirty="0" smtClean="0"/>
              <a:t>) </a:t>
            </a:r>
            <a:endParaRPr lang="en-US" dirty="0"/>
          </a:p>
        </p:txBody>
      </p:sp>
      <p:sp>
        <p:nvSpPr>
          <p:cNvPr id="7" name="Title 3"/>
          <p:cNvSpPr>
            <a:spLocks noGrp="1"/>
          </p:cNvSpPr>
          <p:nvPr>
            <p:ph type="title"/>
          </p:nvPr>
        </p:nvSpPr>
        <p:spPr>
          <a:xfrm>
            <a:off x="4645024" y="274638"/>
            <a:ext cx="4041775" cy="1143000"/>
          </a:xfrm>
        </p:spPr>
        <p:txBody>
          <a:bodyPr/>
          <a:lstStyle/>
          <a:p>
            <a:r>
              <a:rPr lang="en-US" dirty="0"/>
              <a:t>Benefits of Sign</a:t>
            </a:r>
          </a:p>
        </p:txBody>
      </p:sp>
    </p:spTree>
    <p:extLst>
      <p:ext uri="{BB962C8B-B14F-4D97-AF65-F5344CB8AC3E}">
        <p14:creationId xmlns:p14="http://schemas.microsoft.com/office/powerpoint/2010/main" val="3081631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Language in the </a:t>
            </a:r>
            <a:r>
              <a:rPr lang="en-US" dirty="0" smtClean="0"/>
              <a:t>environment</a:t>
            </a:r>
            <a:endParaRPr lang="en-US" dirty="0"/>
          </a:p>
        </p:txBody>
      </p:sp>
      <p:sp>
        <p:nvSpPr>
          <p:cNvPr id="3" name="Content Placeholder 2"/>
          <p:cNvSpPr>
            <a:spLocks noGrp="1"/>
          </p:cNvSpPr>
          <p:nvPr>
            <p:ph idx="1"/>
          </p:nvPr>
        </p:nvSpPr>
        <p:spPr/>
        <p:txBody>
          <a:bodyPr/>
          <a:lstStyle/>
          <a:p>
            <a:pPr marL="342900" indent="-342900">
              <a:buFont typeface="Arial"/>
              <a:buChar char="•"/>
            </a:pPr>
            <a:r>
              <a:rPr lang="en-US" sz="2400" dirty="0" smtClean="0"/>
              <a:t>Amount of language in home correlates with SES</a:t>
            </a:r>
          </a:p>
          <a:p>
            <a:pPr marL="617220" lvl="1" indent="-342900">
              <a:buFont typeface="Arial"/>
              <a:buChar char="•"/>
            </a:pPr>
            <a:r>
              <a:rPr lang="en-US" sz="2000" dirty="0" smtClean="0"/>
              <a:t>Number of words per minute spoken to toddlers:</a:t>
            </a:r>
          </a:p>
          <a:p>
            <a:pPr marL="891540" lvl="2" indent="-342900">
              <a:buFont typeface="Arial"/>
              <a:buChar char="•"/>
            </a:pPr>
            <a:r>
              <a:rPr lang="en-US" sz="1800" dirty="0" smtClean="0"/>
              <a:t>High-income: 35 words</a:t>
            </a:r>
          </a:p>
          <a:p>
            <a:pPr marL="891540" lvl="2" indent="-342900">
              <a:buFont typeface="Arial"/>
              <a:buChar char="•"/>
            </a:pPr>
            <a:r>
              <a:rPr lang="en-US" dirty="0" smtClean="0"/>
              <a:t>Middle-income: 20 words</a:t>
            </a:r>
          </a:p>
          <a:p>
            <a:pPr marL="891540" lvl="2" indent="-342900">
              <a:buFont typeface="Arial"/>
              <a:buChar char="•"/>
            </a:pPr>
            <a:r>
              <a:rPr lang="en-US" sz="1800" dirty="0" smtClean="0"/>
              <a:t>Low-income: 10 words</a:t>
            </a:r>
          </a:p>
          <a:p>
            <a:pPr marL="342900" indent="-342900">
              <a:buFont typeface="Arial"/>
              <a:buChar char="•"/>
            </a:pPr>
            <a:r>
              <a:rPr lang="en-US" sz="2400" dirty="0" smtClean="0"/>
              <a:t>Lag in reading, math, and academic achievement in general found in lower SES status children beginning school</a:t>
            </a:r>
            <a:endParaRPr lang="en-US" sz="2400" dirty="0"/>
          </a:p>
        </p:txBody>
      </p:sp>
    </p:spTree>
    <p:extLst>
      <p:ext uri="{BB962C8B-B14F-4D97-AF65-F5344CB8AC3E}">
        <p14:creationId xmlns:p14="http://schemas.microsoft.com/office/powerpoint/2010/main" val="222548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hlinkClick r:id="rId3"/>
              </a:rPr>
              <a:t>Genie, the “wild” child</a:t>
            </a:r>
            <a:endParaRPr lang="en-US" dirty="0"/>
          </a:p>
        </p:txBody>
      </p:sp>
      <p:pic>
        <p:nvPicPr>
          <p:cNvPr id="6" name="Picture 5"/>
          <p:cNvPicPr>
            <a:picLocks noChangeAspect="1"/>
          </p:cNvPicPr>
          <p:nvPr/>
        </p:nvPicPr>
        <p:blipFill>
          <a:blip r:embed="rId4"/>
          <a:stretch>
            <a:fillRect/>
          </a:stretch>
        </p:blipFill>
        <p:spPr>
          <a:xfrm>
            <a:off x="457200" y="1524000"/>
            <a:ext cx="3340100" cy="5080000"/>
          </a:xfrm>
          <a:prstGeom prst="rect">
            <a:avLst/>
          </a:prstGeom>
        </p:spPr>
      </p:pic>
      <p:pic>
        <p:nvPicPr>
          <p:cNvPr id="7" name="Picture 6"/>
          <p:cNvPicPr>
            <a:picLocks noChangeAspect="1"/>
          </p:cNvPicPr>
          <p:nvPr/>
        </p:nvPicPr>
        <p:blipFill>
          <a:blip r:embed="rId5"/>
          <a:stretch>
            <a:fillRect/>
          </a:stretch>
        </p:blipFill>
        <p:spPr>
          <a:xfrm>
            <a:off x="3970420" y="2005263"/>
            <a:ext cx="4879580" cy="4184316"/>
          </a:xfrm>
          <a:prstGeom prst="rect">
            <a:avLst/>
          </a:prstGeom>
        </p:spPr>
      </p:pic>
    </p:spTree>
    <p:extLst>
      <p:ext uri="{BB962C8B-B14F-4D97-AF65-F5344CB8AC3E}">
        <p14:creationId xmlns:p14="http://schemas.microsoft.com/office/powerpoint/2010/main" val="5404356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Critical Periods</a:t>
            </a:r>
            <a:endParaRPr lang="en-US" dirty="0"/>
          </a:p>
        </p:txBody>
      </p:sp>
      <p:sp>
        <p:nvSpPr>
          <p:cNvPr id="3" name="Content Placeholder 2"/>
          <p:cNvSpPr>
            <a:spLocks noGrp="1"/>
          </p:cNvSpPr>
          <p:nvPr>
            <p:ph idx="1"/>
          </p:nvPr>
        </p:nvSpPr>
        <p:spPr/>
        <p:txBody>
          <a:bodyPr/>
          <a:lstStyle/>
          <a:p>
            <a:r>
              <a:rPr lang="en-US" dirty="0" smtClean="0"/>
              <a:t>Specific time frame in which an organism is sensitive to environmental factors, and certain behaviors and abilities are readily shaped or altered by events and experiences. </a:t>
            </a:r>
            <a:endParaRPr lang="en-US" dirty="0"/>
          </a:p>
        </p:txBody>
      </p:sp>
    </p:spTree>
    <p:extLst>
      <p:ext uri="{BB962C8B-B14F-4D97-AF65-F5344CB8AC3E}">
        <p14:creationId xmlns:p14="http://schemas.microsoft.com/office/powerpoint/2010/main" val="12672150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t>Attachment </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sz="2400" dirty="0" smtClean="0"/>
              <a:t>Refers to degree to which infant feels emotional connection with primary caregivers</a:t>
            </a:r>
          </a:p>
          <a:p>
            <a:pPr marL="457200" indent="-457200">
              <a:buFont typeface="Arial"/>
              <a:buChar char="•"/>
            </a:pPr>
            <a:endParaRPr lang="en-US" dirty="0"/>
          </a:p>
          <a:p>
            <a:pPr marL="457200" indent="-457200">
              <a:buFont typeface="Arial"/>
              <a:buChar char="•"/>
            </a:pPr>
            <a:endParaRPr lang="en-US" sz="2400" dirty="0" smtClean="0"/>
          </a:p>
        </p:txBody>
      </p:sp>
      <p:pic>
        <p:nvPicPr>
          <p:cNvPr id="4" name="Picture 3"/>
          <p:cNvPicPr>
            <a:picLocks noChangeAspect="1"/>
          </p:cNvPicPr>
          <p:nvPr/>
        </p:nvPicPr>
        <p:blipFill>
          <a:blip r:embed="rId3"/>
          <a:stretch>
            <a:fillRect/>
          </a:stretch>
        </p:blipFill>
        <p:spPr>
          <a:xfrm>
            <a:off x="1115594" y="2804026"/>
            <a:ext cx="5174469" cy="2944395"/>
          </a:xfrm>
          <a:prstGeom prst="rect">
            <a:avLst/>
          </a:prstGeom>
        </p:spPr>
      </p:pic>
    </p:spTree>
    <p:extLst>
      <p:ext uri="{BB962C8B-B14F-4D97-AF65-F5344CB8AC3E}">
        <p14:creationId xmlns:p14="http://schemas.microsoft.com/office/powerpoint/2010/main" val="22657623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2231" y="308812"/>
            <a:ext cx="4219472" cy="515527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Content Placeholder 2"/>
          <p:cNvSpPr>
            <a:spLocks noGrp="1"/>
          </p:cNvSpPr>
          <p:nvPr>
            <p:ph sz="quarter" idx="4294967295"/>
          </p:nvPr>
        </p:nvSpPr>
        <p:spPr>
          <a:xfrm>
            <a:off x="4645025" y="1662070"/>
            <a:ext cx="4041775" cy="4464093"/>
          </a:xfrm>
          <a:prstGeom prst="rect">
            <a:avLst/>
          </a:prstGeom>
        </p:spPr>
        <p:txBody>
          <a:bodyPr>
            <a:normAutofit/>
          </a:bodyPr>
          <a:lstStyle/>
          <a:p>
            <a:r>
              <a:rPr lang="en-US" dirty="0" smtClean="0"/>
              <a:t>Research by </a:t>
            </a:r>
            <a:r>
              <a:rPr lang="en-US" dirty="0"/>
              <a:t>Harry </a:t>
            </a:r>
            <a:r>
              <a:rPr lang="en-US" dirty="0" smtClean="0"/>
              <a:t>and Margaret Harlow and </a:t>
            </a:r>
            <a:r>
              <a:rPr lang="en-US" dirty="0"/>
              <a:t>colleagues at the </a:t>
            </a:r>
            <a:r>
              <a:rPr lang="en-US" dirty="0" smtClean="0"/>
              <a:t>University of </a:t>
            </a:r>
            <a:r>
              <a:rPr lang="en-US" dirty="0"/>
              <a:t>Wisconsin showed that </a:t>
            </a:r>
            <a:r>
              <a:rPr lang="en-US" dirty="0" smtClean="0"/>
              <a:t>physical comfort </a:t>
            </a:r>
            <a:r>
              <a:rPr lang="en-US" dirty="0"/>
              <a:t>is important </a:t>
            </a:r>
            <a:r>
              <a:rPr lang="en-US" dirty="0" smtClean="0"/>
              <a:t>for secure attachment, not just being rewarded with food</a:t>
            </a:r>
          </a:p>
        </p:txBody>
      </p:sp>
      <p:sp>
        <p:nvSpPr>
          <p:cNvPr id="6" name="Title 1"/>
          <p:cNvSpPr>
            <a:spLocks noGrp="1"/>
          </p:cNvSpPr>
          <p:nvPr>
            <p:ph type="title"/>
          </p:nvPr>
        </p:nvSpPr>
        <p:spPr>
          <a:xfrm>
            <a:off x="4645024" y="274638"/>
            <a:ext cx="4041775" cy="1143000"/>
          </a:xfrm>
        </p:spPr>
        <p:txBody>
          <a:bodyPr>
            <a:normAutofit/>
          </a:bodyPr>
          <a:lstStyle/>
          <a:p>
            <a:r>
              <a:rPr lang="en-US" dirty="0" smtClean="0">
                <a:hlinkClick r:id="rId4"/>
              </a:rPr>
              <a:t>Soft Like Mommy</a:t>
            </a:r>
            <a:endParaRPr lang="en-US" dirty="0"/>
          </a:p>
        </p:txBody>
      </p:sp>
    </p:spTree>
    <p:extLst>
      <p:ext uri="{BB962C8B-B14F-4D97-AF65-F5344CB8AC3E}">
        <p14:creationId xmlns:p14="http://schemas.microsoft.com/office/powerpoint/2010/main" val="10674915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0" y="0"/>
            <a:ext cx="9144000" cy="1236663"/>
          </a:xfrm>
        </p:spPr>
        <p:style>
          <a:lnRef idx="2">
            <a:schemeClr val="accent1">
              <a:shade val="50000"/>
            </a:schemeClr>
          </a:lnRef>
          <a:fillRef idx="1">
            <a:schemeClr val="accent1"/>
          </a:fillRef>
          <a:effectRef idx="0">
            <a:schemeClr val="accent1"/>
          </a:effectRef>
          <a:fontRef idx="minor">
            <a:schemeClr val="lt1"/>
          </a:fontRef>
        </p:style>
        <p:txBody>
          <a:bodyPr lIns="274320"/>
          <a:lstStyle/>
          <a:p>
            <a:pPr algn="l" eaLnBrk="1" hangingPunct="1">
              <a:lnSpc>
                <a:spcPts val="4200"/>
              </a:lnSpc>
            </a:pPr>
            <a:r>
              <a:rPr lang="en-US" b="1" dirty="0">
                <a:solidFill>
                  <a:srgbClr val="000000"/>
                </a:solidFill>
                <a:latin typeface="Calibri" charset="0"/>
                <a:hlinkClick r:id="rId3"/>
              </a:rPr>
              <a:t>Attachment Variation: </a:t>
            </a:r>
            <a:br>
              <a:rPr lang="en-US" b="1" dirty="0">
                <a:solidFill>
                  <a:srgbClr val="000000"/>
                </a:solidFill>
                <a:latin typeface="Calibri" charset="0"/>
                <a:hlinkClick r:id="rId3"/>
              </a:rPr>
            </a:br>
            <a:r>
              <a:rPr lang="en-US" b="1" dirty="0">
                <a:solidFill>
                  <a:srgbClr val="000000"/>
                </a:solidFill>
                <a:latin typeface="Calibri" charset="0"/>
                <a:hlinkClick r:id="rId3"/>
              </a:rPr>
              <a:t>Styles of Dealing with Separation</a:t>
            </a:r>
            <a:endParaRPr lang="en-US" b="1" dirty="0">
              <a:solidFill>
                <a:srgbClr val="000000"/>
              </a:solidFill>
              <a:latin typeface="Calibri" charset="0"/>
            </a:endParaRPr>
          </a:p>
        </p:txBody>
      </p:sp>
      <p:sp>
        <p:nvSpPr>
          <p:cNvPr id="3" name="Content Placeholder 2"/>
          <p:cNvSpPr>
            <a:spLocks noGrp="1"/>
          </p:cNvSpPr>
          <p:nvPr>
            <p:ph idx="1"/>
          </p:nvPr>
        </p:nvSpPr>
        <p:spPr>
          <a:xfrm>
            <a:off x="296863" y="1255713"/>
            <a:ext cx="4092575" cy="1898650"/>
          </a:xfrm>
        </p:spPr>
        <p:txBody>
          <a:bodyPr>
            <a:noAutofit/>
          </a:bodyPr>
          <a:lstStyle/>
          <a:p>
            <a:pPr marL="0" indent="0" eaLnBrk="1" hangingPunct="1">
              <a:lnSpc>
                <a:spcPts val="2200"/>
              </a:lnSpc>
              <a:spcAft>
                <a:spcPts val="600"/>
              </a:spcAft>
              <a:buClr>
                <a:schemeClr val="tx1"/>
              </a:buClr>
              <a:buFont typeface="Arial" charset="0"/>
              <a:buNone/>
            </a:pPr>
            <a:r>
              <a:rPr lang="en-US" sz="2600" dirty="0">
                <a:solidFill>
                  <a:srgbClr val="000000"/>
                </a:solidFill>
                <a:latin typeface="Calibri" charset="0"/>
              </a:rPr>
              <a:t>The degree and style of parent-child attachment has been tested by Mary Ainsworth in the </a:t>
            </a:r>
            <a:r>
              <a:rPr lang="ja-JP" altLang="en-US" sz="2600" dirty="0">
                <a:solidFill>
                  <a:srgbClr val="000000"/>
                </a:solidFill>
                <a:latin typeface="Calibri" charset="0"/>
              </a:rPr>
              <a:t>“</a:t>
            </a:r>
            <a:r>
              <a:rPr lang="en-US" sz="2600" b="1" dirty="0">
                <a:solidFill>
                  <a:schemeClr val="accent2"/>
                </a:solidFill>
                <a:latin typeface="Calibri" charset="0"/>
              </a:rPr>
              <a:t>strange situations</a:t>
            </a:r>
            <a:r>
              <a:rPr lang="ja-JP" altLang="en-US" sz="2600" dirty="0">
                <a:solidFill>
                  <a:srgbClr val="000000"/>
                </a:solidFill>
                <a:latin typeface="Calibri" charset="0"/>
              </a:rPr>
              <a:t>”</a:t>
            </a:r>
            <a:r>
              <a:rPr lang="en-US" sz="2600" dirty="0">
                <a:solidFill>
                  <a:srgbClr val="000000"/>
                </a:solidFill>
                <a:latin typeface="Calibri" charset="0"/>
              </a:rPr>
              <a:t> test. In this test, a child is observed as:</a:t>
            </a:r>
          </a:p>
          <a:p>
            <a:pPr marL="0" indent="0" eaLnBrk="1" hangingPunct="1">
              <a:lnSpc>
                <a:spcPts val="2200"/>
              </a:lnSpc>
              <a:spcAft>
                <a:spcPts val="600"/>
              </a:spcAft>
              <a:buClr>
                <a:schemeClr val="tx1"/>
              </a:buClr>
              <a:buFont typeface="Calibri" charset="0"/>
              <a:buAutoNum type="arabicPeriod"/>
            </a:pPr>
            <a:r>
              <a:rPr lang="en-US" sz="2600" dirty="0">
                <a:solidFill>
                  <a:srgbClr val="000000"/>
                </a:solidFill>
                <a:latin typeface="Calibri" charset="0"/>
              </a:rPr>
              <a:t>a mother and infant child are alone </a:t>
            </a:r>
            <a:r>
              <a:rPr lang="en-US" sz="2600" i="1" dirty="0">
                <a:solidFill>
                  <a:srgbClr val="000000"/>
                </a:solidFill>
                <a:latin typeface="Calibri" charset="0"/>
              </a:rPr>
              <a:t>in an unfamiliar (</a:t>
            </a:r>
            <a:r>
              <a:rPr lang="ja-JP" altLang="en-US" sz="2600" i="1" dirty="0">
                <a:solidFill>
                  <a:srgbClr val="000000"/>
                </a:solidFill>
                <a:latin typeface="Calibri" charset="0"/>
              </a:rPr>
              <a:t>“</a:t>
            </a:r>
            <a:r>
              <a:rPr lang="en-US" sz="2600" i="1" dirty="0">
                <a:solidFill>
                  <a:srgbClr val="000000"/>
                </a:solidFill>
                <a:latin typeface="Calibri" charset="0"/>
              </a:rPr>
              <a:t>strange</a:t>
            </a:r>
            <a:r>
              <a:rPr lang="ja-JP" altLang="en-US" sz="2600" i="1" dirty="0">
                <a:solidFill>
                  <a:srgbClr val="000000"/>
                </a:solidFill>
                <a:latin typeface="Calibri" charset="0"/>
              </a:rPr>
              <a:t>”</a:t>
            </a:r>
            <a:r>
              <a:rPr lang="en-US" sz="2600" i="1" dirty="0">
                <a:solidFill>
                  <a:srgbClr val="000000"/>
                </a:solidFill>
                <a:latin typeface="Calibri" charset="0"/>
              </a:rPr>
              <a:t>) room</a:t>
            </a:r>
            <a:r>
              <a:rPr lang="en-US" sz="2600" dirty="0">
                <a:solidFill>
                  <a:srgbClr val="000000"/>
                </a:solidFill>
                <a:latin typeface="Calibri" charset="0"/>
              </a:rPr>
              <a:t>; the child explores the room as the mother just sits.</a:t>
            </a:r>
          </a:p>
          <a:p>
            <a:pPr marL="0" indent="0" eaLnBrk="1" hangingPunct="1">
              <a:lnSpc>
                <a:spcPts val="2200"/>
              </a:lnSpc>
              <a:spcAft>
                <a:spcPts val="600"/>
              </a:spcAft>
              <a:buClr>
                <a:schemeClr val="tx1"/>
              </a:buClr>
              <a:buFont typeface="Calibri" charset="0"/>
              <a:buAutoNum type="arabicPeriod"/>
            </a:pPr>
            <a:r>
              <a:rPr lang="en-US" sz="2600" dirty="0">
                <a:solidFill>
                  <a:srgbClr val="000000"/>
                </a:solidFill>
                <a:latin typeface="Calibri" charset="0"/>
              </a:rPr>
              <a:t>a stranger enters the room, talks to the mother, and approaches the child; the </a:t>
            </a:r>
            <a:r>
              <a:rPr lang="en-US" sz="2600" i="1" dirty="0">
                <a:solidFill>
                  <a:srgbClr val="000000"/>
                </a:solidFill>
                <a:latin typeface="Calibri" charset="0"/>
              </a:rPr>
              <a:t>mother leaves the room</a:t>
            </a:r>
            <a:r>
              <a:rPr lang="en-US" sz="2600" dirty="0">
                <a:solidFill>
                  <a:srgbClr val="000000"/>
                </a:solidFill>
                <a:latin typeface="Calibri" charset="0"/>
              </a:rPr>
              <a:t>.</a:t>
            </a:r>
          </a:p>
          <a:p>
            <a:pPr marL="0" indent="0" eaLnBrk="1" hangingPunct="1">
              <a:lnSpc>
                <a:spcPts val="2200"/>
              </a:lnSpc>
              <a:spcAft>
                <a:spcPts val="600"/>
              </a:spcAft>
              <a:buClr>
                <a:schemeClr val="tx1"/>
              </a:buClr>
              <a:buFont typeface="Calibri" charset="0"/>
              <a:buAutoNum type="arabicPeriod"/>
            </a:pPr>
            <a:r>
              <a:rPr lang="en-US" sz="2600" dirty="0">
                <a:solidFill>
                  <a:srgbClr val="000000"/>
                </a:solidFill>
                <a:latin typeface="Calibri" charset="0"/>
              </a:rPr>
              <a:t>After a few moments, the </a:t>
            </a:r>
            <a:r>
              <a:rPr lang="en-US" sz="2600" i="1" dirty="0">
                <a:solidFill>
                  <a:srgbClr val="000000"/>
                </a:solidFill>
                <a:latin typeface="Calibri" charset="0"/>
              </a:rPr>
              <a:t>mother returns</a:t>
            </a:r>
            <a:r>
              <a:rPr lang="en-US" sz="2600" dirty="0">
                <a:solidFill>
                  <a:srgbClr val="000000"/>
                </a:solidFill>
                <a:latin typeface="Calibri" charset="0"/>
              </a:rPr>
              <a:t>. </a:t>
            </a:r>
          </a:p>
        </p:txBody>
      </p:sp>
      <p:sp>
        <p:nvSpPr>
          <p:cNvPr id="9" name="Content Placeholder 2"/>
          <p:cNvSpPr txBox="1">
            <a:spLocks/>
          </p:cNvSpPr>
          <p:nvPr/>
        </p:nvSpPr>
        <p:spPr>
          <a:xfrm>
            <a:off x="4594225" y="1222375"/>
            <a:ext cx="4549775" cy="5635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ts val="2200"/>
              </a:lnSpc>
              <a:spcBef>
                <a:spcPct val="20000"/>
              </a:spcBef>
              <a:spcAft>
                <a:spcPts val="600"/>
              </a:spcAft>
              <a:buFont typeface="Arial" charset="0"/>
              <a:buNone/>
            </a:pPr>
            <a:r>
              <a:rPr lang="en-US" sz="2600" b="1" dirty="0">
                <a:solidFill>
                  <a:srgbClr val="000000"/>
                </a:solidFill>
                <a:latin typeface="Calibri" charset="0"/>
              </a:rPr>
              <a:t>Reactions to Separation and Reunion</a:t>
            </a:r>
          </a:p>
          <a:p>
            <a:pPr eaLnBrk="1" hangingPunct="1">
              <a:lnSpc>
                <a:spcPts val="2200"/>
              </a:lnSpc>
              <a:spcBef>
                <a:spcPct val="20000"/>
              </a:spcBef>
              <a:spcAft>
                <a:spcPts val="600"/>
              </a:spcAft>
              <a:buFont typeface="Wingdings" charset="0"/>
              <a:buChar char="§"/>
            </a:pPr>
            <a:r>
              <a:rPr lang="en-US" sz="2600" b="1" dirty="0">
                <a:latin typeface="Calibri" charset="0"/>
              </a:rPr>
              <a:t>Secure attachment</a:t>
            </a:r>
            <a:r>
              <a:rPr lang="en-US" sz="2600" dirty="0">
                <a:latin typeface="Calibri" charset="0"/>
              </a:rPr>
              <a:t>: most children (60 percent) feel distress when mother leaves, and seek contact with her when she returns</a:t>
            </a:r>
          </a:p>
          <a:p>
            <a:pPr eaLnBrk="1" hangingPunct="1">
              <a:lnSpc>
                <a:spcPts val="2200"/>
              </a:lnSpc>
              <a:spcBef>
                <a:spcPct val="20000"/>
              </a:spcBef>
              <a:spcAft>
                <a:spcPts val="600"/>
              </a:spcAft>
              <a:buFont typeface="Wingdings" charset="0"/>
              <a:buChar char="§"/>
            </a:pPr>
            <a:r>
              <a:rPr lang="en-US" sz="2600" b="1" dirty="0">
                <a:solidFill>
                  <a:srgbClr val="000000"/>
                </a:solidFill>
                <a:latin typeface="Calibri" charset="0"/>
              </a:rPr>
              <a:t>Insecure attachment</a:t>
            </a:r>
            <a:r>
              <a:rPr lang="en-US" sz="2600" dirty="0">
                <a:solidFill>
                  <a:srgbClr val="000000"/>
                </a:solidFill>
                <a:latin typeface="Calibri" charset="0"/>
              </a:rPr>
              <a:t> (anxious style): clinging to mother, less likely to explore environment, and may get loudly upset with mother</a:t>
            </a:r>
            <a:r>
              <a:rPr lang="ja-JP" altLang="en-US" sz="2600" dirty="0">
                <a:solidFill>
                  <a:srgbClr val="000000"/>
                </a:solidFill>
                <a:latin typeface="Calibri" charset="0"/>
              </a:rPr>
              <a:t>’</a:t>
            </a:r>
            <a:r>
              <a:rPr lang="en-US" sz="2600" dirty="0">
                <a:solidFill>
                  <a:srgbClr val="000000"/>
                </a:solidFill>
                <a:latin typeface="Calibri" charset="0"/>
              </a:rPr>
              <a:t>s departure and remain upset when she returns </a:t>
            </a:r>
          </a:p>
          <a:p>
            <a:pPr eaLnBrk="1" hangingPunct="1">
              <a:lnSpc>
                <a:spcPts val="2200"/>
              </a:lnSpc>
              <a:spcBef>
                <a:spcPct val="20000"/>
              </a:spcBef>
              <a:spcAft>
                <a:spcPts val="600"/>
              </a:spcAft>
              <a:buFont typeface="Wingdings" charset="0"/>
              <a:buChar char="§"/>
            </a:pPr>
            <a:r>
              <a:rPr lang="en-US" sz="2600" b="1" dirty="0">
                <a:solidFill>
                  <a:srgbClr val="000000"/>
                </a:solidFill>
                <a:latin typeface="Calibri" charset="0"/>
              </a:rPr>
              <a:t>Insecure attachment</a:t>
            </a:r>
            <a:r>
              <a:rPr lang="en-US" sz="2600" dirty="0">
                <a:solidFill>
                  <a:srgbClr val="000000"/>
                </a:solidFill>
                <a:latin typeface="Calibri" charset="0"/>
              </a:rPr>
              <a:t> (avoidant style): seeming indifferent to mother</a:t>
            </a:r>
            <a:r>
              <a:rPr lang="ja-JP" altLang="en-US" sz="2600" dirty="0">
                <a:solidFill>
                  <a:srgbClr val="000000"/>
                </a:solidFill>
                <a:latin typeface="Calibri" charset="0"/>
              </a:rPr>
              <a:t>’</a:t>
            </a:r>
            <a:r>
              <a:rPr lang="en-US" sz="2600" dirty="0">
                <a:solidFill>
                  <a:srgbClr val="000000"/>
                </a:solidFill>
                <a:latin typeface="Calibri" charset="0"/>
              </a:rPr>
              <a:t>s departure and return</a:t>
            </a:r>
          </a:p>
        </p:txBody>
      </p:sp>
    </p:spTree>
    <p:extLst>
      <p:ext uri="{BB962C8B-B14F-4D97-AF65-F5344CB8AC3E}">
        <p14:creationId xmlns:p14="http://schemas.microsoft.com/office/powerpoint/2010/main" val="110732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Strange Situation: Criticisms</a:t>
            </a:r>
            <a:endParaRPr lang="en-US" dirty="0"/>
          </a:p>
        </p:txBody>
      </p:sp>
      <p:sp>
        <p:nvSpPr>
          <p:cNvPr id="3" name="Content Placeholder 2"/>
          <p:cNvSpPr>
            <a:spLocks noGrp="1"/>
          </p:cNvSpPr>
          <p:nvPr>
            <p:ph idx="1"/>
          </p:nvPr>
        </p:nvSpPr>
        <p:spPr/>
        <p:txBody>
          <a:bodyPr/>
          <a:lstStyle/>
          <a:p>
            <a:pPr marL="0" indent="0">
              <a:buNone/>
            </a:pPr>
            <a:endParaRPr lang="en-US" b="1" dirty="0"/>
          </a:p>
          <a:p>
            <a:pPr marL="342900" indent="-342900">
              <a:buFont typeface="Arial"/>
              <a:buChar char="•"/>
            </a:pPr>
            <a:r>
              <a:rPr lang="en-US" dirty="0"/>
              <a:t>Most of early work used mothers; subsequent research should examine attachment to multiple caregivers.</a:t>
            </a:r>
          </a:p>
          <a:p>
            <a:pPr marL="342900" indent="-342900">
              <a:buFont typeface="Arial"/>
              <a:buChar char="•"/>
            </a:pPr>
            <a:r>
              <a:rPr lang="en-US" dirty="0"/>
              <a:t>Artificial environment created and does not mirror natural environment.</a:t>
            </a:r>
          </a:p>
          <a:p>
            <a:pPr marL="342900" indent="-342900">
              <a:buFont typeface="Arial"/>
              <a:buChar char="•"/>
            </a:pPr>
            <a:r>
              <a:rPr lang="en-US" dirty="0"/>
              <a:t>Cross-cultural differences not always addressed.</a:t>
            </a:r>
          </a:p>
        </p:txBody>
      </p:sp>
    </p:spTree>
    <p:extLst>
      <p:ext uri="{BB962C8B-B14F-4D97-AF65-F5344CB8AC3E}">
        <p14:creationId xmlns:p14="http://schemas.microsoft.com/office/powerpoint/2010/main" val="4197617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Study of Human Development</a:t>
            </a:r>
            <a:endParaRPr lang="en-US" dirty="0"/>
          </a:p>
        </p:txBody>
      </p:sp>
      <p:graphicFrame>
        <p:nvGraphicFramePr>
          <p:cNvPr id="2" name="Content Placeholder 1"/>
          <p:cNvGraphicFramePr>
            <a:graphicFrameLocks noGrp="1"/>
          </p:cNvGraphicFramePr>
          <p:nvPr>
            <p:ph idx="1"/>
            <p:extLst>
              <p:ext uri="{D42A27DB-BD31-4B8C-83A1-F6EECF244321}">
                <p14:modId xmlns:p14="http://schemas.microsoft.com/office/powerpoint/2010/main" val="520535611"/>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9845346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Cognitive development </a:t>
            </a:r>
            <a:endParaRPr lang="en-US" dirty="0"/>
          </a:p>
        </p:txBody>
      </p:sp>
      <p:sp>
        <p:nvSpPr>
          <p:cNvPr id="3" name="Subtitle 2"/>
          <p:cNvSpPr>
            <a:spLocks noGrp="1"/>
          </p:cNvSpPr>
          <p:nvPr>
            <p:ph type="subTitle" idx="1"/>
          </p:nvPr>
        </p:nvSpPr>
        <p:spPr>
          <a:xfrm>
            <a:off x="1501274" y="3423152"/>
            <a:ext cx="6400800" cy="1752600"/>
          </a:xfrm>
        </p:spPr>
        <p:txBody>
          <a:bodyPr/>
          <a:lstStyle/>
          <a:p>
            <a:pPr algn="ctr"/>
            <a:r>
              <a:rPr lang="en-US" dirty="0" smtClean="0"/>
              <a:t>JEAN PIAGET</a:t>
            </a:r>
            <a:endParaRPr lang="en-US" dirty="0"/>
          </a:p>
        </p:txBody>
      </p:sp>
    </p:spTree>
    <p:extLst>
      <p:ext uri="{BB962C8B-B14F-4D97-AF65-F5344CB8AC3E}">
        <p14:creationId xmlns:p14="http://schemas.microsoft.com/office/powerpoint/2010/main" val="23390983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4280904"/>
            <a:ext cx="8229600" cy="1991348"/>
          </a:xfrm>
        </p:spPr>
        <p:txBody>
          <a:bodyPr>
            <a:noAutofit/>
          </a:bodyPr>
          <a:lstStyle/>
          <a:p>
            <a:r>
              <a:rPr lang="en-US" sz="2200" dirty="0"/>
              <a:t>Developmental </a:t>
            </a:r>
            <a:r>
              <a:rPr lang="en-US" sz="2200" dirty="0" smtClean="0"/>
              <a:t>psychologist Jean </a:t>
            </a:r>
            <a:r>
              <a:rPr lang="en-US" sz="2200" dirty="0"/>
              <a:t>Piaget (center) works </a:t>
            </a:r>
            <a:r>
              <a:rPr lang="en-US" sz="2200" dirty="0" smtClean="0"/>
              <a:t>with students </a:t>
            </a:r>
            <a:r>
              <a:rPr lang="en-US" sz="2200" dirty="0"/>
              <a:t>in a New York </a:t>
            </a:r>
            <a:r>
              <a:rPr lang="en-US" sz="2200" dirty="0" smtClean="0"/>
              <a:t>City classroom.</a:t>
            </a:r>
            <a:r>
              <a:rPr lang="en-US" sz="2200" dirty="0"/>
              <a:t> Piaget’s </a:t>
            </a:r>
            <a:r>
              <a:rPr lang="en-US" sz="2200" dirty="0" smtClean="0"/>
              <a:t>research focused </a:t>
            </a:r>
            <a:r>
              <a:rPr lang="en-US" sz="2200" dirty="0"/>
              <a:t>on </a:t>
            </a:r>
            <a:r>
              <a:rPr lang="en-US" sz="2200" dirty="0" smtClean="0"/>
              <a:t>school</a:t>
            </a:r>
            <a:r>
              <a:rPr lang="en-US" sz="2200" dirty="0"/>
              <a:t>-age children</a:t>
            </a:r>
            <a:r>
              <a:rPr lang="en-US" sz="2200" dirty="0" smtClean="0"/>
              <a:t>, including </a:t>
            </a:r>
            <a:r>
              <a:rPr lang="en-US" sz="2200" dirty="0"/>
              <a:t>his own three, </a:t>
            </a:r>
            <a:r>
              <a:rPr lang="en-US" sz="2200" dirty="0" smtClean="0"/>
              <a:t>who became </a:t>
            </a:r>
            <a:r>
              <a:rPr lang="en-US" sz="2200" dirty="0"/>
              <a:t>participants in </a:t>
            </a:r>
            <a:r>
              <a:rPr lang="en-US" sz="2200" dirty="0" smtClean="0"/>
              <a:t>some of </a:t>
            </a:r>
            <a:r>
              <a:rPr lang="en-US" sz="2200" dirty="0"/>
              <a:t>his </a:t>
            </a:r>
            <a:r>
              <a:rPr lang="en-US" sz="2200" dirty="0" smtClean="0"/>
              <a:t>studies. Children think differently </a:t>
            </a:r>
            <a:r>
              <a:rPr lang="en-US" sz="2200" dirty="0"/>
              <a:t>from adults, </a:t>
            </a:r>
            <a:r>
              <a:rPr lang="en-US" sz="2200" dirty="0" smtClean="0"/>
              <a:t>Piaget proposed</a:t>
            </a:r>
            <a:r>
              <a:rPr lang="en-US" sz="2200" dirty="0"/>
              <a:t>, and they </a:t>
            </a:r>
            <a:r>
              <a:rPr lang="en-US" sz="2200" dirty="0" smtClean="0"/>
              <a:t>experience cognitive </a:t>
            </a:r>
            <a:r>
              <a:rPr lang="en-US" sz="2200" dirty="0"/>
              <a:t>development in </a:t>
            </a:r>
            <a:r>
              <a:rPr lang="en-US" sz="2200" dirty="0" smtClean="0"/>
              <a:t>distinct stages</a:t>
            </a:r>
            <a:r>
              <a:rPr lang="en-US" sz="2200" dirty="0"/>
              <a:t>.</a:t>
            </a:r>
          </a:p>
        </p:txBody>
      </p:sp>
      <p:pic>
        <p:nvPicPr>
          <p:cNvPr id="6" name="Picture 5"/>
          <p:cNvPicPr>
            <a:picLocks noChangeAspect="1"/>
          </p:cNvPicPr>
          <p:nvPr/>
        </p:nvPicPr>
        <p:blipFill>
          <a:blip r:embed="rId2"/>
          <a:stretch>
            <a:fillRect/>
          </a:stretch>
        </p:blipFill>
        <p:spPr>
          <a:xfrm>
            <a:off x="1693241" y="470537"/>
            <a:ext cx="5274350" cy="3810367"/>
          </a:xfrm>
          <a:prstGeom prst="rect">
            <a:avLst/>
          </a:prstGeom>
        </p:spPr>
      </p:pic>
    </p:spTree>
    <p:extLst>
      <p:ext uri="{BB962C8B-B14F-4D97-AF65-F5344CB8AC3E}">
        <p14:creationId xmlns:p14="http://schemas.microsoft.com/office/powerpoint/2010/main" val="34415175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75996"/>
            <a:ext cx="8229600" cy="990600"/>
          </a:xfrm>
        </p:spPr>
        <p:txBody>
          <a:bodyPr>
            <a:normAutofit fontScale="90000"/>
          </a:bodyPr>
          <a:lstStyle/>
          <a:p>
            <a:pPr algn="ctr"/>
            <a:r>
              <a:rPr lang="en-US" dirty="0"/>
              <a:t>PIAGET AND COGNITIVE DEVELOPMENT</a:t>
            </a:r>
            <a:br>
              <a:rPr lang="en-US" dirty="0"/>
            </a:br>
            <a:endParaRPr lang="en-US" dirty="0"/>
          </a:p>
        </p:txBody>
      </p:sp>
      <p:sp>
        <p:nvSpPr>
          <p:cNvPr id="3" name="Content Placeholder 2"/>
          <p:cNvSpPr>
            <a:spLocks noGrp="1"/>
          </p:cNvSpPr>
          <p:nvPr>
            <p:ph idx="1"/>
          </p:nvPr>
        </p:nvSpPr>
        <p:spPr/>
        <p:txBody>
          <a:bodyPr>
            <a:normAutofit/>
          </a:bodyPr>
          <a:lstStyle/>
          <a:p>
            <a:r>
              <a:rPr lang="en-US" b="1" dirty="0" smtClean="0"/>
              <a:t>Schema</a:t>
            </a:r>
          </a:p>
          <a:p>
            <a:pPr marL="457200" indent="-457200">
              <a:buFont typeface="Arial"/>
              <a:buChar char="•"/>
            </a:pPr>
            <a:r>
              <a:rPr lang="en-US" dirty="0" smtClean="0"/>
              <a:t>Collection </a:t>
            </a:r>
            <a:r>
              <a:rPr lang="en-US" dirty="0"/>
              <a:t>of ideas </a:t>
            </a:r>
            <a:r>
              <a:rPr lang="en-US" dirty="0" smtClean="0"/>
              <a:t>that represent </a:t>
            </a:r>
            <a:r>
              <a:rPr lang="en-US" dirty="0"/>
              <a:t>a basic unit of </a:t>
            </a:r>
            <a:r>
              <a:rPr lang="en-US" dirty="0" smtClean="0"/>
              <a:t>understanding</a:t>
            </a:r>
            <a:endParaRPr lang="en-US" dirty="0"/>
          </a:p>
          <a:p>
            <a:r>
              <a:rPr lang="en-US" b="1" dirty="0" smtClean="0"/>
              <a:t>Assimilation</a:t>
            </a:r>
            <a:r>
              <a:rPr lang="en-US" dirty="0" smtClean="0"/>
              <a:t> </a:t>
            </a:r>
          </a:p>
          <a:p>
            <a:pPr marL="457200" indent="-457200">
              <a:buFont typeface="Arial"/>
              <a:buChar char="•"/>
            </a:pPr>
            <a:r>
              <a:rPr lang="en-US" dirty="0" smtClean="0"/>
              <a:t>Using </a:t>
            </a:r>
            <a:r>
              <a:rPr lang="en-US" dirty="0"/>
              <a:t>existing </a:t>
            </a:r>
            <a:r>
              <a:rPr lang="en-US" dirty="0" smtClean="0"/>
              <a:t>information and </a:t>
            </a:r>
            <a:r>
              <a:rPr lang="en-US" dirty="0"/>
              <a:t>ideas to understand new </a:t>
            </a:r>
            <a:r>
              <a:rPr lang="en-US" dirty="0" smtClean="0"/>
              <a:t>knowledge and experiences</a:t>
            </a:r>
            <a:endParaRPr lang="en-US" dirty="0"/>
          </a:p>
          <a:p>
            <a:r>
              <a:rPr lang="en-US" b="1" dirty="0" smtClean="0"/>
              <a:t>Accommodation</a:t>
            </a:r>
          </a:p>
          <a:p>
            <a:pPr marL="457200" indent="-457200">
              <a:buFont typeface="Arial"/>
              <a:buChar char="•"/>
            </a:pPr>
            <a:r>
              <a:rPr lang="en-US" dirty="0"/>
              <a:t>R</a:t>
            </a:r>
            <a:r>
              <a:rPr lang="en-US" dirty="0" smtClean="0"/>
              <a:t>estructuring </a:t>
            </a:r>
            <a:r>
              <a:rPr lang="en-US" dirty="0"/>
              <a:t>of </a:t>
            </a:r>
            <a:r>
              <a:rPr lang="en-US" dirty="0" smtClean="0"/>
              <a:t>old ideas (schema) </a:t>
            </a:r>
            <a:r>
              <a:rPr lang="en-US" dirty="0"/>
              <a:t>to make a place for new </a:t>
            </a:r>
            <a:r>
              <a:rPr lang="en-US" dirty="0" smtClean="0"/>
              <a:t>information (schema)</a:t>
            </a:r>
            <a:endParaRPr lang="en-US" b="1" dirty="0"/>
          </a:p>
        </p:txBody>
      </p:sp>
    </p:spTree>
    <p:extLst>
      <p:ext uri="{BB962C8B-B14F-4D97-AF65-F5344CB8AC3E}">
        <p14:creationId xmlns:p14="http://schemas.microsoft.com/office/powerpoint/2010/main" val="19036797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93780" y="665057"/>
            <a:ext cx="2563436" cy="3911074"/>
            <a:chOff x="93780" y="623186"/>
            <a:chExt cx="2563436" cy="3911074"/>
          </a:xfrm>
        </p:grpSpPr>
        <p:pic>
          <p:nvPicPr>
            <p:cNvPr id="5" name="Picture 1" descr="Myers10eMODS_fig_Mod14_02.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1561" y="623186"/>
              <a:ext cx="1364876" cy="15930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p:cNvPicPr>
              <a:picLocks noChangeAspect="1"/>
            </p:cNvPicPr>
            <p:nvPr/>
          </p:nvPicPr>
          <p:blipFill rotWithShape="1">
            <a:blip r:embed="rId3"/>
            <a:srcRect l="37165"/>
            <a:stretch/>
          </p:blipFill>
          <p:spPr>
            <a:xfrm>
              <a:off x="411561" y="2543437"/>
              <a:ext cx="1528074" cy="1042830"/>
            </a:xfrm>
            <a:prstGeom prst="rect">
              <a:avLst/>
            </a:prstGeom>
          </p:spPr>
        </p:pic>
        <p:sp>
          <p:nvSpPr>
            <p:cNvPr id="7" name="TextBox 6"/>
            <p:cNvSpPr txBox="1"/>
            <p:nvPr/>
          </p:nvSpPr>
          <p:spPr>
            <a:xfrm>
              <a:off x="93780" y="3887929"/>
              <a:ext cx="2563436" cy="646331"/>
            </a:xfrm>
            <a:prstGeom prst="rect">
              <a:avLst/>
            </a:prstGeom>
            <a:noFill/>
          </p:spPr>
          <p:txBody>
            <a:bodyPr wrap="square" rtlCol="0">
              <a:spAutoFit/>
            </a:bodyPr>
            <a:lstStyle/>
            <a:p>
              <a:pPr algn="ctr"/>
              <a:r>
                <a:rPr lang="en-US" dirty="0" smtClean="0"/>
                <a:t>Infant develops schema for “dog”</a:t>
              </a:r>
              <a:endParaRPr lang="en-US" dirty="0"/>
            </a:p>
          </p:txBody>
        </p:sp>
      </p:grpSp>
      <p:grpSp>
        <p:nvGrpSpPr>
          <p:cNvPr id="16" name="Group 15"/>
          <p:cNvGrpSpPr/>
          <p:nvPr/>
        </p:nvGrpSpPr>
        <p:grpSpPr>
          <a:xfrm>
            <a:off x="3386093" y="652841"/>
            <a:ext cx="2563436" cy="4999606"/>
            <a:chOff x="3386093" y="610970"/>
            <a:chExt cx="2563436" cy="4999606"/>
          </a:xfrm>
        </p:grpSpPr>
        <p:pic>
          <p:nvPicPr>
            <p:cNvPr id="8" name="Picture 1" descr="Myers10eMODS_fig_Mod14_02.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43653" y="610970"/>
              <a:ext cx="1364876" cy="15930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p:cNvPicPr>
              <a:picLocks noChangeAspect="1"/>
            </p:cNvPicPr>
            <p:nvPr/>
          </p:nvPicPr>
          <p:blipFill>
            <a:blip r:embed="rId4"/>
            <a:stretch>
              <a:fillRect/>
            </a:stretch>
          </p:blipFill>
          <p:spPr>
            <a:xfrm>
              <a:off x="3695757" y="2600049"/>
              <a:ext cx="1312772" cy="1103800"/>
            </a:xfrm>
            <a:prstGeom prst="rect">
              <a:avLst/>
            </a:prstGeom>
          </p:spPr>
        </p:pic>
        <p:sp>
          <p:nvSpPr>
            <p:cNvPr id="10" name="TextBox 9"/>
            <p:cNvSpPr txBox="1"/>
            <p:nvPr/>
          </p:nvSpPr>
          <p:spPr>
            <a:xfrm>
              <a:off x="3386093" y="3856249"/>
              <a:ext cx="2563436" cy="1754327"/>
            </a:xfrm>
            <a:prstGeom prst="rect">
              <a:avLst/>
            </a:prstGeom>
            <a:noFill/>
          </p:spPr>
          <p:txBody>
            <a:bodyPr wrap="square" rtlCol="0">
              <a:spAutoFit/>
            </a:bodyPr>
            <a:lstStyle/>
            <a:p>
              <a:pPr algn="ctr"/>
              <a:r>
                <a:rPr lang="en-US" dirty="0" smtClean="0"/>
                <a:t>Infant GENERALIZES concept and tries to </a:t>
              </a:r>
              <a:r>
                <a:rPr lang="en-US" b="1" dirty="0" smtClean="0"/>
                <a:t>assimilate</a:t>
              </a:r>
              <a:r>
                <a:rPr lang="en-US" dirty="0" smtClean="0"/>
                <a:t> “cat” into “dog” schema.  Parent corrects infant: “This is a cat.”</a:t>
              </a:r>
              <a:endParaRPr lang="en-US" dirty="0"/>
            </a:p>
          </p:txBody>
        </p:sp>
      </p:grpSp>
      <p:grpSp>
        <p:nvGrpSpPr>
          <p:cNvPr id="17" name="Group 16"/>
          <p:cNvGrpSpPr/>
          <p:nvPr/>
        </p:nvGrpSpPr>
        <p:grpSpPr>
          <a:xfrm>
            <a:off x="6520549" y="665057"/>
            <a:ext cx="2563436" cy="4742071"/>
            <a:chOff x="6520549" y="623186"/>
            <a:chExt cx="2563436" cy="4742071"/>
          </a:xfrm>
        </p:grpSpPr>
        <p:pic>
          <p:nvPicPr>
            <p:cNvPr id="11" name="Picture 1" descr="Myers10eMODS_fig_Mod14_02.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17986" y="623186"/>
              <a:ext cx="1364876" cy="15930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p:cNvSpPr txBox="1"/>
            <p:nvPr/>
          </p:nvSpPr>
          <p:spPr>
            <a:xfrm>
              <a:off x="6520549" y="3887929"/>
              <a:ext cx="2563436" cy="1477328"/>
            </a:xfrm>
            <a:prstGeom prst="rect">
              <a:avLst/>
            </a:prstGeom>
            <a:noFill/>
          </p:spPr>
          <p:txBody>
            <a:bodyPr wrap="square" rtlCol="0">
              <a:spAutoFit/>
            </a:bodyPr>
            <a:lstStyle/>
            <a:p>
              <a:pPr algn="ctr"/>
              <a:r>
                <a:rPr lang="en-US" dirty="0" smtClean="0"/>
                <a:t>Infant </a:t>
              </a:r>
              <a:r>
                <a:rPr lang="en-US" b="1" dirty="0" smtClean="0"/>
                <a:t>accommodates</a:t>
              </a:r>
              <a:r>
                <a:rPr lang="en-US" dirty="0" smtClean="0"/>
                <a:t> animal schema and develops separate categories for dogs and cats.</a:t>
              </a:r>
              <a:endParaRPr lang="en-US" dirty="0"/>
            </a:p>
          </p:txBody>
        </p:sp>
        <p:pic>
          <p:nvPicPr>
            <p:cNvPr id="13" name="Picture 12"/>
            <p:cNvPicPr>
              <a:picLocks noChangeAspect="1"/>
            </p:cNvPicPr>
            <p:nvPr/>
          </p:nvPicPr>
          <p:blipFill>
            <a:blip r:embed="rId4"/>
            <a:stretch>
              <a:fillRect/>
            </a:stretch>
          </p:blipFill>
          <p:spPr>
            <a:xfrm>
              <a:off x="6857771" y="2869471"/>
              <a:ext cx="992343" cy="834378"/>
            </a:xfrm>
            <a:prstGeom prst="rect">
              <a:avLst/>
            </a:prstGeom>
          </p:spPr>
        </p:pic>
        <p:pic>
          <p:nvPicPr>
            <p:cNvPr id="14" name="Picture 13"/>
            <p:cNvPicPr>
              <a:picLocks noChangeAspect="1"/>
            </p:cNvPicPr>
            <p:nvPr/>
          </p:nvPicPr>
          <p:blipFill rotWithShape="1">
            <a:blip r:embed="rId3"/>
            <a:srcRect l="37165"/>
            <a:stretch/>
          </p:blipFill>
          <p:spPr>
            <a:xfrm>
              <a:off x="8078351" y="2752449"/>
              <a:ext cx="915682" cy="624905"/>
            </a:xfrm>
            <a:prstGeom prst="rect">
              <a:avLst/>
            </a:prstGeom>
          </p:spPr>
        </p:pic>
      </p:grpSp>
    </p:spTree>
    <p:extLst>
      <p:ext uri="{BB962C8B-B14F-4D97-AF65-F5344CB8AC3E}">
        <p14:creationId xmlns:p14="http://schemas.microsoft.com/office/powerpoint/2010/main" val="25985018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6946" y="0"/>
            <a:ext cx="9357894" cy="6724316"/>
          </a:xfrm>
          <a:prstGeom prst="rect">
            <a:avLst/>
          </a:prstGeom>
        </p:spPr>
      </p:pic>
      <p:sp>
        <p:nvSpPr>
          <p:cNvPr id="5" name="TextBox 4"/>
          <p:cNvSpPr txBox="1"/>
          <p:nvPr/>
        </p:nvSpPr>
        <p:spPr>
          <a:xfrm>
            <a:off x="775006" y="5940550"/>
            <a:ext cx="495144" cy="513959"/>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6210566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Stage 1: Sensorimotor</a:t>
            </a:r>
            <a:endParaRPr lang="en-US" dirty="0"/>
          </a:p>
        </p:txBody>
      </p:sp>
      <p:sp>
        <p:nvSpPr>
          <p:cNvPr id="5" name="Content Placeholder 4"/>
          <p:cNvSpPr>
            <a:spLocks noGrp="1"/>
          </p:cNvSpPr>
          <p:nvPr>
            <p:ph idx="1"/>
          </p:nvPr>
        </p:nvSpPr>
        <p:spPr/>
        <p:txBody>
          <a:bodyPr/>
          <a:lstStyle/>
          <a:p>
            <a:r>
              <a:rPr lang="en-US" dirty="0" smtClean="0"/>
              <a:t>0 -2 </a:t>
            </a:r>
            <a:r>
              <a:rPr lang="en-US" dirty="0" err="1" smtClean="0"/>
              <a:t>yrs</a:t>
            </a:r>
            <a:endParaRPr lang="en-US" dirty="0" smtClean="0"/>
          </a:p>
          <a:p>
            <a:r>
              <a:rPr lang="en-US" dirty="0" smtClean="0"/>
              <a:t>Experience world through senses and actions</a:t>
            </a:r>
          </a:p>
          <a:p>
            <a:endParaRPr lang="en-US" dirty="0" smtClean="0"/>
          </a:p>
          <a:p>
            <a:r>
              <a:rPr lang="en-US" dirty="0" smtClean="0"/>
              <a:t>Begin to develop object permanence </a:t>
            </a:r>
          </a:p>
          <a:p>
            <a:pPr lvl="1"/>
            <a:r>
              <a:rPr lang="en-US" dirty="0" smtClean="0"/>
              <a:t>Understanding </a:t>
            </a:r>
            <a:r>
              <a:rPr lang="en-US" dirty="0"/>
              <a:t>that objects continue to exist even when they are out of sight</a:t>
            </a:r>
          </a:p>
          <a:p>
            <a:endParaRPr lang="en-US" dirty="0"/>
          </a:p>
        </p:txBody>
      </p:sp>
    </p:spTree>
    <p:extLst>
      <p:ext uri="{BB962C8B-B14F-4D97-AF65-F5344CB8AC3E}">
        <p14:creationId xmlns:p14="http://schemas.microsoft.com/office/powerpoint/2010/main" val="3081210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Stage 2: Preoperational</a:t>
            </a:r>
            <a:endParaRPr lang="en-US" dirty="0"/>
          </a:p>
        </p:txBody>
      </p:sp>
      <p:sp>
        <p:nvSpPr>
          <p:cNvPr id="3" name="Content Placeholder 2"/>
          <p:cNvSpPr>
            <a:spLocks noGrp="1"/>
          </p:cNvSpPr>
          <p:nvPr>
            <p:ph idx="1"/>
          </p:nvPr>
        </p:nvSpPr>
        <p:spPr/>
        <p:txBody>
          <a:bodyPr>
            <a:normAutofit/>
          </a:bodyPr>
          <a:lstStyle/>
          <a:p>
            <a:r>
              <a:rPr lang="en-US" dirty="0" smtClean="0"/>
              <a:t>2-7 </a:t>
            </a:r>
            <a:r>
              <a:rPr lang="en-US" dirty="0" err="1" smtClean="0"/>
              <a:t>yrs</a:t>
            </a:r>
            <a:endParaRPr lang="en-US" dirty="0" smtClean="0"/>
          </a:p>
          <a:p>
            <a:r>
              <a:rPr lang="en-US" dirty="0" smtClean="0"/>
              <a:t>Represent objects with words and images</a:t>
            </a:r>
          </a:p>
          <a:p>
            <a:r>
              <a:rPr lang="en-US" dirty="0" smtClean="0"/>
              <a:t>Develop ability to engage in pretend play</a:t>
            </a:r>
          </a:p>
          <a:p>
            <a:r>
              <a:rPr lang="en-US" dirty="0" smtClean="0"/>
              <a:t>Develop </a:t>
            </a:r>
            <a:r>
              <a:rPr lang="en-US" b="1" dirty="0" smtClean="0"/>
              <a:t>theory of mind </a:t>
            </a:r>
            <a:r>
              <a:rPr lang="en-US" dirty="0" smtClean="0"/>
              <a:t>(around age 4 or 5)—ideas about their own and others’ mental states </a:t>
            </a:r>
          </a:p>
          <a:p>
            <a:r>
              <a:rPr lang="en-US" dirty="0" smtClean="0"/>
              <a:t>Cannot understand conservation</a:t>
            </a:r>
            <a:endParaRPr lang="en-US" dirty="0"/>
          </a:p>
        </p:txBody>
      </p:sp>
    </p:spTree>
    <p:extLst>
      <p:ext uri="{BB962C8B-B14F-4D97-AF65-F5344CB8AC3E}">
        <p14:creationId xmlns:p14="http://schemas.microsoft.com/office/powerpoint/2010/main" val="2199036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8542" r="13500"/>
          <a:stretch/>
        </p:blipFill>
        <p:spPr>
          <a:xfrm>
            <a:off x="4727574" y="1143000"/>
            <a:ext cx="4416426" cy="5067300"/>
          </a:xfrm>
          <a:prstGeom prst="rect">
            <a:avLst/>
          </a:prstGeom>
        </p:spPr>
      </p:pic>
      <p:sp>
        <p:nvSpPr>
          <p:cNvPr id="21507" name="Content Placeholder 2"/>
          <p:cNvSpPr>
            <a:spLocks noGrp="1"/>
          </p:cNvSpPr>
          <p:nvPr>
            <p:ph idx="1"/>
          </p:nvPr>
        </p:nvSpPr>
        <p:spPr>
          <a:xfrm>
            <a:off x="457200" y="1676400"/>
            <a:ext cx="7924800" cy="4648200"/>
          </a:xfrm>
        </p:spPr>
        <p:txBody>
          <a:bodyPr/>
          <a:lstStyle/>
          <a:p>
            <a:pPr eaLnBrk="1" hangingPunct="1">
              <a:buFont typeface="Arial" charset="0"/>
              <a:buNone/>
            </a:pPr>
            <a:r>
              <a:rPr lang="en-US" dirty="0">
                <a:latin typeface="Calibri" charset="0"/>
              </a:rPr>
              <a:t> </a:t>
            </a: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p:txBody>
      </p:sp>
      <p:sp>
        <p:nvSpPr>
          <p:cNvPr id="7" name="Oval Callout 6"/>
          <p:cNvSpPr/>
          <p:nvPr/>
        </p:nvSpPr>
        <p:spPr>
          <a:xfrm flipH="1">
            <a:off x="3548063" y="1557338"/>
            <a:ext cx="1741487" cy="908050"/>
          </a:xfrm>
          <a:prstGeom prst="wedgeEllipseCallout">
            <a:avLst>
              <a:gd name="adj1" fmla="val -128215"/>
              <a:gd name="adj2" fmla="val 228442"/>
            </a:avLst>
          </a:prstGeom>
          <a:solidFill>
            <a:srgbClr val="F36F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400"/>
              </a:lnSpc>
              <a:spcBef>
                <a:spcPts val="0"/>
              </a:spcBef>
              <a:spcAft>
                <a:spcPts val="0"/>
              </a:spcAft>
              <a:defRPr/>
            </a:pPr>
            <a:r>
              <a:rPr lang="en-US" sz="2800" i="1" dirty="0">
                <a:solidFill>
                  <a:srgbClr val="F8F6E3"/>
                </a:solidFill>
              </a:rPr>
              <a:t>Yes. Jim</a:t>
            </a:r>
            <a:r>
              <a:rPr lang="en-US" sz="2800" dirty="0">
                <a:solidFill>
                  <a:srgbClr val="F8F6E3"/>
                </a:solidFill>
              </a:rPr>
              <a:t>. </a:t>
            </a:r>
          </a:p>
        </p:txBody>
      </p:sp>
      <p:sp>
        <p:nvSpPr>
          <p:cNvPr id="32773" name="Title 1"/>
          <p:cNvSpPr>
            <a:spLocks noGrp="1"/>
          </p:cNvSpPr>
          <p:nvPr>
            <p:ph type="title"/>
          </p:nvPr>
        </p:nvSpPr>
        <p:spPr>
          <a:xfrm>
            <a:off x="0" y="0"/>
            <a:ext cx="9144000" cy="1143000"/>
          </a:xfrm>
          <a:solidFill>
            <a:srgbClr val="FFFFFF"/>
          </a:solidFill>
        </p:spPr>
        <p:txBody>
          <a:bodyPr lIns="274320">
            <a:normAutofit fontScale="90000"/>
          </a:bodyPr>
          <a:lstStyle/>
          <a:p>
            <a:pPr eaLnBrk="1" hangingPunct="1">
              <a:lnSpc>
                <a:spcPts val="4200"/>
              </a:lnSpc>
            </a:pPr>
            <a:r>
              <a:rPr lang="en-US" sz="4000" dirty="0" smtClean="0">
                <a:solidFill>
                  <a:srgbClr val="000000"/>
                </a:solidFill>
                <a:latin typeface="Calibri" charset="0"/>
              </a:rPr>
              <a:t>Before theory of mind: Egocentrism</a:t>
            </a:r>
            <a:r>
              <a:rPr lang="en-US" sz="4000" dirty="0">
                <a:solidFill>
                  <a:srgbClr val="000000"/>
                </a:solidFill>
                <a:latin typeface="Calibri" charset="0"/>
              </a:rPr>
              <a:t/>
            </a:r>
            <a:br>
              <a:rPr lang="en-US" sz="4000" dirty="0">
                <a:solidFill>
                  <a:srgbClr val="000000"/>
                </a:solidFill>
                <a:latin typeface="Calibri" charset="0"/>
              </a:rPr>
            </a:br>
            <a:r>
              <a:rPr lang="ja-JP" altLang="en-US" sz="4000" dirty="0">
                <a:solidFill>
                  <a:srgbClr val="000000"/>
                </a:solidFill>
                <a:latin typeface="Calibri" charset="0"/>
              </a:rPr>
              <a:t>“</a:t>
            </a:r>
            <a:r>
              <a:rPr lang="en-US" sz="4000" dirty="0">
                <a:solidFill>
                  <a:srgbClr val="000000"/>
                </a:solidFill>
                <a:latin typeface="Calibri" charset="0"/>
              </a:rPr>
              <a:t>I am the World.</a:t>
            </a:r>
            <a:r>
              <a:rPr lang="ja-JP" altLang="en-US" sz="4000" dirty="0">
                <a:solidFill>
                  <a:srgbClr val="000000"/>
                </a:solidFill>
                <a:latin typeface="Calibri" charset="0"/>
              </a:rPr>
              <a:t>”</a:t>
            </a:r>
            <a:endParaRPr lang="en-US" sz="4000" dirty="0">
              <a:solidFill>
                <a:srgbClr val="000000"/>
              </a:solidFill>
              <a:latin typeface="Calibri" charset="0"/>
            </a:endParaRPr>
          </a:p>
        </p:txBody>
      </p:sp>
      <p:sp>
        <p:nvSpPr>
          <p:cNvPr id="4" name="Rounded Rectangular Callout 3"/>
          <p:cNvSpPr/>
          <p:nvPr/>
        </p:nvSpPr>
        <p:spPr>
          <a:xfrm>
            <a:off x="1004888" y="1557338"/>
            <a:ext cx="1931987" cy="1371600"/>
          </a:xfrm>
          <a:prstGeom prst="wedgeRoundRectCallout">
            <a:avLst>
              <a:gd name="adj1" fmla="val -101098"/>
              <a:gd name="adj2" fmla="val -41109"/>
              <a:gd name="adj3" fmla="val 16667"/>
            </a:avLst>
          </a:prstGeom>
          <a:solidFill>
            <a:srgbClr val="444EA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400"/>
              </a:lnSpc>
              <a:spcBef>
                <a:spcPts val="0"/>
              </a:spcBef>
              <a:spcAft>
                <a:spcPts val="0"/>
              </a:spcAft>
              <a:defRPr/>
            </a:pPr>
            <a:r>
              <a:rPr lang="en-US" sz="2800" dirty="0">
                <a:solidFill>
                  <a:srgbClr val="F8F6E3"/>
                </a:solidFill>
              </a:rPr>
              <a:t>Do you have a brother? </a:t>
            </a:r>
          </a:p>
        </p:txBody>
      </p:sp>
      <p:sp>
        <p:nvSpPr>
          <p:cNvPr id="14" name="Rounded Rectangular Callout 13"/>
          <p:cNvSpPr/>
          <p:nvPr/>
        </p:nvSpPr>
        <p:spPr>
          <a:xfrm>
            <a:off x="644525" y="3148013"/>
            <a:ext cx="1931988" cy="1371600"/>
          </a:xfrm>
          <a:prstGeom prst="wedgeRoundRectCallout">
            <a:avLst>
              <a:gd name="adj1" fmla="val -83278"/>
              <a:gd name="adj2" fmla="val -59345"/>
              <a:gd name="adj3" fmla="val 16667"/>
            </a:avLst>
          </a:prstGeom>
          <a:solidFill>
            <a:srgbClr val="444EA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400"/>
              </a:lnSpc>
              <a:spcBef>
                <a:spcPts val="0"/>
              </a:spcBef>
              <a:spcAft>
                <a:spcPts val="0"/>
              </a:spcAft>
              <a:defRPr/>
            </a:pPr>
            <a:r>
              <a:rPr lang="en-US" sz="2800" dirty="0">
                <a:solidFill>
                  <a:srgbClr val="F8F6E3"/>
                </a:solidFill>
              </a:rPr>
              <a:t>Does Jim have a brother?</a:t>
            </a:r>
          </a:p>
        </p:txBody>
      </p:sp>
      <p:sp>
        <p:nvSpPr>
          <p:cNvPr id="15" name="Oval Callout 14"/>
          <p:cNvSpPr/>
          <p:nvPr/>
        </p:nvSpPr>
        <p:spPr>
          <a:xfrm flipH="1">
            <a:off x="3662363" y="3190875"/>
            <a:ext cx="1349375" cy="1255713"/>
          </a:xfrm>
          <a:prstGeom prst="wedgeEllipseCallout">
            <a:avLst>
              <a:gd name="adj1" fmla="val -169558"/>
              <a:gd name="adj2" fmla="val 27165"/>
            </a:avLst>
          </a:prstGeom>
          <a:solidFill>
            <a:srgbClr val="F36F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400"/>
              </a:lnSpc>
              <a:spcBef>
                <a:spcPts val="0"/>
              </a:spcBef>
              <a:spcAft>
                <a:spcPts val="0"/>
              </a:spcAft>
              <a:defRPr/>
            </a:pPr>
            <a:r>
              <a:rPr lang="en-US" sz="2800" i="1" dirty="0">
                <a:solidFill>
                  <a:srgbClr val="F8F6E3"/>
                </a:solidFill>
              </a:rPr>
              <a:t>No.</a:t>
            </a:r>
            <a:endParaRPr lang="en-US" sz="2800" dirty="0">
              <a:solidFill>
                <a:srgbClr val="F8F6E3"/>
              </a:solidFill>
            </a:endParaRPr>
          </a:p>
        </p:txBody>
      </p:sp>
    </p:spTree>
    <p:extLst>
      <p:ext uri="{BB962C8B-B14F-4D97-AF65-F5344CB8AC3E}">
        <p14:creationId xmlns:p14="http://schemas.microsoft.com/office/powerpoint/2010/main" val="39339631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nodeType="afterGroup">
                            <p:stCondLst>
                              <p:cond delay="500"/>
                            </p:stCondLst>
                            <p:childTnLst>
                              <p:par>
                                <p:cTn id="9" presetID="22" presetClass="entr" presetSubtype="2" fill="hold" grpId="0" nodeType="afterEffect">
                                  <p:stCondLst>
                                    <p:cond delay="50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right)">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P spid="14" grpId="0" animBg="1"/>
      <p:bldP spid="1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alse belief task 4 yr old fail.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62000" y="891520"/>
            <a:ext cx="7434831" cy="4955976"/>
          </a:xfrm>
        </p:spPr>
      </p:pic>
      <p:sp>
        <p:nvSpPr>
          <p:cNvPr id="2" name="TextBox 1"/>
          <p:cNvSpPr txBox="1"/>
          <p:nvPr/>
        </p:nvSpPr>
        <p:spPr>
          <a:xfrm>
            <a:off x="508000" y="368300"/>
            <a:ext cx="8369300" cy="523220"/>
          </a:xfrm>
          <a:prstGeom prst="rect">
            <a:avLst/>
          </a:prstGeom>
          <a:noFill/>
        </p:spPr>
        <p:txBody>
          <a:bodyPr wrap="square" rtlCol="0">
            <a:spAutoFit/>
          </a:bodyPr>
          <a:lstStyle/>
          <a:p>
            <a:pPr algn="ctr"/>
            <a:r>
              <a:rPr lang="en-US" sz="2800" dirty="0" smtClean="0"/>
              <a:t>Testing Theory of Mind with the False Belief Test</a:t>
            </a:r>
            <a:endParaRPr lang="en-US" sz="2800" dirty="0"/>
          </a:p>
        </p:txBody>
      </p:sp>
      <p:sp>
        <p:nvSpPr>
          <p:cNvPr id="3" name="TextBox 2"/>
          <p:cNvSpPr txBox="1"/>
          <p:nvPr/>
        </p:nvSpPr>
        <p:spPr>
          <a:xfrm>
            <a:off x="4203700" y="6286500"/>
            <a:ext cx="4673600" cy="584776"/>
          </a:xfrm>
          <a:prstGeom prst="rect">
            <a:avLst/>
          </a:prstGeom>
          <a:noFill/>
        </p:spPr>
        <p:txBody>
          <a:bodyPr wrap="square" rtlCol="0">
            <a:spAutoFit/>
          </a:bodyPr>
          <a:lstStyle/>
          <a:p>
            <a:r>
              <a:rPr lang="en-US" sz="1600" dirty="0"/>
              <a:t>http://</a:t>
            </a:r>
            <a:r>
              <a:rPr lang="en-US" sz="1600" dirty="0" err="1"/>
              <a:t>www.youtube.com</a:t>
            </a:r>
            <a:r>
              <a:rPr lang="en-US" sz="1600" dirty="0"/>
              <a:t>/</a:t>
            </a:r>
            <a:r>
              <a:rPr lang="en-US" sz="1600" dirty="0" err="1"/>
              <a:t>watch?v</a:t>
            </a:r>
            <a:r>
              <a:rPr lang="en-US" sz="1600" dirty="0"/>
              <a:t>=XEhjsQtIqV0</a:t>
            </a:r>
          </a:p>
          <a:p>
            <a:endParaRPr lang="en-US" sz="1600" dirty="0"/>
          </a:p>
        </p:txBody>
      </p:sp>
    </p:spTree>
    <p:extLst>
      <p:ext uri="{BB962C8B-B14F-4D97-AF65-F5344CB8AC3E}">
        <p14:creationId xmlns:p14="http://schemas.microsoft.com/office/powerpoint/2010/main" val="42782297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Hull1e_fig_8_04.jp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33685" y="1"/>
            <a:ext cx="9512979"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4263098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2166"/>
            <a:ext cx="8229600" cy="1143000"/>
          </a:xfrm>
        </p:spPr>
        <p:txBody>
          <a:bodyPr>
            <a:normAutofit/>
          </a:bodyPr>
          <a:lstStyle/>
          <a:p>
            <a:r>
              <a:rPr lang="en-US" dirty="0" smtClean="0"/>
              <a:t>Issues in Developmental Psychology</a:t>
            </a:r>
            <a:endParaRPr lang="en-US" dirty="0"/>
          </a:p>
        </p:txBody>
      </p:sp>
      <p:sp>
        <p:nvSpPr>
          <p:cNvPr id="3" name="Content Placeholder 2"/>
          <p:cNvSpPr>
            <a:spLocks noGrp="1"/>
          </p:cNvSpPr>
          <p:nvPr>
            <p:ph idx="1"/>
          </p:nvPr>
        </p:nvSpPr>
        <p:spPr>
          <a:xfrm>
            <a:off x="457200" y="1305166"/>
            <a:ext cx="8229600" cy="5338246"/>
          </a:xfrm>
        </p:spPr>
        <p:txBody>
          <a:bodyPr/>
          <a:lstStyle/>
          <a:p>
            <a:r>
              <a:rPr lang="en-US" dirty="0" smtClean="0"/>
              <a:t>Nature and Nurture—what’s the interaction between our genes and our experiences?</a:t>
            </a:r>
          </a:p>
          <a:p>
            <a:endParaRPr lang="en-US" dirty="0" smtClean="0"/>
          </a:p>
          <a:p>
            <a:r>
              <a:rPr lang="en-US" dirty="0" smtClean="0"/>
              <a:t>Continuity and Stages—Which changes occur gradually, and which occur in clearly delineated stages?</a:t>
            </a:r>
          </a:p>
          <a:p>
            <a:endParaRPr lang="en-US" dirty="0" smtClean="0"/>
          </a:p>
          <a:p>
            <a:r>
              <a:rPr lang="en-US" dirty="0" smtClean="0"/>
              <a:t>Stability and Change—In what ways do we stay the same or change as we age?</a:t>
            </a:r>
            <a:endParaRPr lang="en-US" dirty="0"/>
          </a:p>
        </p:txBody>
      </p:sp>
    </p:spTree>
    <p:extLst>
      <p:ext uri="{BB962C8B-B14F-4D97-AF65-F5344CB8AC3E}">
        <p14:creationId xmlns:p14="http://schemas.microsoft.com/office/powerpoint/2010/main" val="2179198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Stage 3: Concrete Operational</a:t>
            </a:r>
            <a:endParaRPr lang="en-US" dirty="0"/>
          </a:p>
        </p:txBody>
      </p:sp>
      <p:sp>
        <p:nvSpPr>
          <p:cNvPr id="3" name="Content Placeholder 2"/>
          <p:cNvSpPr>
            <a:spLocks noGrp="1"/>
          </p:cNvSpPr>
          <p:nvPr>
            <p:ph idx="1"/>
          </p:nvPr>
        </p:nvSpPr>
        <p:spPr/>
        <p:txBody>
          <a:bodyPr>
            <a:normAutofit/>
          </a:bodyPr>
          <a:lstStyle/>
          <a:p>
            <a:r>
              <a:rPr lang="en-US" dirty="0" smtClean="0"/>
              <a:t>7-11 </a:t>
            </a:r>
            <a:r>
              <a:rPr lang="en-US" dirty="0" err="1" smtClean="0"/>
              <a:t>yrs</a:t>
            </a:r>
            <a:endParaRPr lang="en-US" dirty="0" smtClean="0"/>
          </a:p>
          <a:p>
            <a:r>
              <a:rPr lang="en-US" dirty="0" smtClean="0"/>
              <a:t>Think logically about concrete events and understand concrete operations</a:t>
            </a:r>
          </a:p>
          <a:p>
            <a:r>
              <a:rPr lang="en-US" dirty="0" smtClean="0"/>
              <a:t>Begin using analogies (e.g., “My brain is like a computer”)</a:t>
            </a:r>
          </a:p>
          <a:p>
            <a:r>
              <a:rPr lang="en-US" dirty="0" smtClean="0"/>
              <a:t>Develop mathematical abilities (e.g., arithmetic transformations… </a:t>
            </a:r>
            <a:r>
              <a:rPr lang="en-US" dirty="0">
                <a:solidFill>
                  <a:srgbClr val="3AA082"/>
                </a:solidFill>
                <a:latin typeface="Calibri" charset="0"/>
              </a:rPr>
              <a:t>if 4 + 8 = 12, 12 – 4 = </a:t>
            </a:r>
            <a:r>
              <a:rPr lang="en-US" dirty="0" smtClean="0">
                <a:solidFill>
                  <a:srgbClr val="3AA082"/>
                </a:solidFill>
                <a:latin typeface="Calibri" charset="0"/>
              </a:rPr>
              <a:t>?)</a:t>
            </a:r>
            <a:r>
              <a:rPr lang="en-US" dirty="0" smtClean="0"/>
              <a:t> </a:t>
            </a:r>
            <a:endParaRPr lang="en-US" dirty="0"/>
          </a:p>
          <a:p>
            <a:r>
              <a:rPr lang="en-US" dirty="0"/>
              <a:t>U</a:t>
            </a:r>
            <a:r>
              <a:rPr lang="en-US" dirty="0" smtClean="0"/>
              <a:t>nderstanding of conservation</a:t>
            </a:r>
          </a:p>
          <a:p>
            <a:endParaRPr lang="en-US" dirty="0"/>
          </a:p>
        </p:txBody>
      </p:sp>
    </p:spTree>
    <p:extLst>
      <p:ext uri="{BB962C8B-B14F-4D97-AF65-F5344CB8AC3E}">
        <p14:creationId xmlns:p14="http://schemas.microsoft.com/office/powerpoint/2010/main" val="2677276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Stage 4: Formal Operational</a:t>
            </a:r>
            <a:endParaRPr lang="en-US" dirty="0"/>
          </a:p>
        </p:txBody>
      </p:sp>
      <p:sp>
        <p:nvSpPr>
          <p:cNvPr id="3" name="Content Placeholder 2"/>
          <p:cNvSpPr>
            <a:spLocks noGrp="1"/>
          </p:cNvSpPr>
          <p:nvPr>
            <p:ph idx="1"/>
          </p:nvPr>
        </p:nvSpPr>
        <p:spPr/>
        <p:txBody>
          <a:bodyPr/>
          <a:lstStyle/>
          <a:p>
            <a:r>
              <a:rPr lang="en-US" dirty="0" smtClean="0"/>
              <a:t>11+ </a:t>
            </a:r>
            <a:r>
              <a:rPr lang="en-US" dirty="0" err="1" smtClean="0"/>
              <a:t>yrs</a:t>
            </a:r>
            <a:endParaRPr lang="en-US" dirty="0" smtClean="0"/>
          </a:p>
          <a:p>
            <a:r>
              <a:rPr lang="en-US" dirty="0" smtClean="0"/>
              <a:t>Develop ability to engage in abstract reasoning (hypothetical thinking and systematic reasoning) </a:t>
            </a:r>
            <a:endParaRPr lang="en-US" dirty="0"/>
          </a:p>
        </p:txBody>
      </p:sp>
      <p:sp>
        <p:nvSpPr>
          <p:cNvPr id="4" name="Content Placeholder 2"/>
          <p:cNvSpPr txBox="1">
            <a:spLocks/>
          </p:cNvSpPr>
          <p:nvPr/>
        </p:nvSpPr>
        <p:spPr>
          <a:xfrm>
            <a:off x="468313" y="4047459"/>
            <a:ext cx="3634451" cy="2466054"/>
          </a:xfrm>
          <a:prstGeom prst="roundRect">
            <a:avLst/>
          </a:prstGeom>
          <a:solidFill>
            <a:srgbClr val="F36F21"/>
          </a:solidFill>
        </p:spPr>
        <p:txBody>
          <a:bodyPr vert="horz" lIns="182880" tIns="182880" rIns="182880" bIns="18288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ts val="2400"/>
              </a:lnSpc>
              <a:spcBef>
                <a:spcPct val="0"/>
              </a:spcBef>
              <a:spcAft>
                <a:spcPts val="600"/>
              </a:spcAft>
              <a:buFont typeface="Arial" charset="0"/>
              <a:buNone/>
            </a:pPr>
            <a:r>
              <a:rPr lang="en-US" sz="2000" b="1" dirty="0" smtClean="0">
                <a:solidFill>
                  <a:srgbClr val="000000"/>
                </a:solidFill>
                <a:latin typeface="Calibri" charset="0"/>
              </a:rPr>
              <a:t>Formal operations </a:t>
            </a:r>
            <a:r>
              <a:rPr lang="en-US" sz="2000" dirty="0" smtClean="0">
                <a:solidFill>
                  <a:srgbClr val="000000"/>
                </a:solidFill>
                <a:latin typeface="Calibri" charset="0"/>
              </a:rPr>
              <a:t>includes </a:t>
            </a:r>
            <a:r>
              <a:rPr lang="en-US" sz="2000" b="1" dirty="0" smtClean="0">
                <a:solidFill>
                  <a:srgbClr val="000000"/>
                </a:solidFill>
                <a:latin typeface="Calibri" charset="0"/>
              </a:rPr>
              <a:t>allegorical</a:t>
            </a:r>
            <a:r>
              <a:rPr lang="en-US" sz="2000" dirty="0" smtClean="0">
                <a:solidFill>
                  <a:srgbClr val="000000"/>
                </a:solidFill>
                <a:latin typeface="Calibri" charset="0"/>
              </a:rPr>
              <a:t> thinking such as </a:t>
            </a:r>
            <a:r>
              <a:rPr lang="ja-JP" altLang="en-US" sz="2000" dirty="0" smtClean="0">
                <a:solidFill>
                  <a:srgbClr val="000000"/>
                </a:solidFill>
                <a:latin typeface="Calibri" charset="0"/>
              </a:rPr>
              <a:t>“</a:t>
            </a:r>
            <a:r>
              <a:rPr lang="en-US" sz="2000" dirty="0" smtClean="0">
                <a:solidFill>
                  <a:srgbClr val="000000"/>
                </a:solidFill>
                <a:latin typeface="Calibri" charset="0"/>
              </a:rPr>
              <a:t>People who live in glass houses shouldn't</a:t>
            </a:r>
            <a:r>
              <a:rPr lang="ja-JP" altLang="en-US" sz="2000" dirty="0" smtClean="0">
                <a:solidFill>
                  <a:srgbClr val="000000"/>
                </a:solidFill>
                <a:latin typeface="Calibri" charset="0"/>
              </a:rPr>
              <a:t>’</a:t>
            </a:r>
            <a:r>
              <a:rPr lang="en-US" sz="2000" dirty="0" smtClean="0">
                <a:solidFill>
                  <a:srgbClr val="000000"/>
                </a:solidFill>
                <a:latin typeface="Calibri" charset="0"/>
              </a:rPr>
              <a:t>t throw stones</a:t>
            </a:r>
            <a:r>
              <a:rPr lang="ja-JP" altLang="en-US" sz="2000" dirty="0" smtClean="0">
                <a:solidFill>
                  <a:srgbClr val="000000"/>
                </a:solidFill>
                <a:latin typeface="Calibri" charset="0"/>
              </a:rPr>
              <a:t>”</a:t>
            </a:r>
            <a:r>
              <a:rPr lang="en-US" sz="2000" dirty="0" smtClean="0">
                <a:solidFill>
                  <a:srgbClr val="000000"/>
                </a:solidFill>
                <a:latin typeface="Calibri" charset="0"/>
              </a:rPr>
              <a:t> (understanding that this is a comment on hypocrisy).</a:t>
            </a:r>
            <a:endParaRPr lang="en-US" sz="2000" dirty="0">
              <a:solidFill>
                <a:srgbClr val="000000"/>
              </a:solidFill>
              <a:latin typeface="Calibri" charset="0"/>
            </a:endParaRPr>
          </a:p>
        </p:txBody>
      </p:sp>
      <p:sp>
        <p:nvSpPr>
          <p:cNvPr id="5" name="Rectangle 4"/>
          <p:cNvSpPr>
            <a:spLocks noChangeArrowheads="1"/>
          </p:cNvSpPr>
          <p:nvPr/>
        </p:nvSpPr>
        <p:spPr bwMode="auto">
          <a:xfrm>
            <a:off x="4475356" y="4876800"/>
            <a:ext cx="3897313" cy="1111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lnSpc>
                <a:spcPts val="2400"/>
              </a:lnSpc>
              <a:spcAft>
                <a:spcPts val="600"/>
              </a:spcAft>
            </a:pPr>
            <a:r>
              <a:rPr lang="en-US" sz="2800" dirty="0">
                <a:latin typeface="Calibri" charset="0"/>
              </a:rPr>
              <a:t>Includes algebra:</a:t>
            </a:r>
          </a:p>
          <a:p>
            <a:pPr algn="ctr">
              <a:lnSpc>
                <a:spcPts val="2400"/>
              </a:lnSpc>
              <a:spcAft>
                <a:spcPts val="600"/>
              </a:spcAft>
            </a:pPr>
            <a:r>
              <a:rPr lang="en-US" sz="2800" dirty="0">
                <a:solidFill>
                  <a:srgbClr val="F36F21"/>
                </a:solidFill>
                <a:latin typeface="Calibri" charset="0"/>
              </a:rPr>
              <a:t>     if x = 3y and x – 2y = 4, what is x?</a:t>
            </a:r>
          </a:p>
        </p:txBody>
      </p:sp>
    </p:spTree>
    <p:extLst>
      <p:ext uri="{BB962C8B-B14F-4D97-AF65-F5344CB8AC3E}">
        <p14:creationId xmlns:p14="http://schemas.microsoft.com/office/powerpoint/2010/main" val="186178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990600"/>
          </a:xfrm>
        </p:spPr>
        <p:txBody>
          <a:bodyPr>
            <a:normAutofit fontScale="90000"/>
          </a:bodyPr>
          <a:lstStyle/>
          <a:p>
            <a:pPr algn="ctr"/>
            <a:r>
              <a:rPr lang="en-US" dirty="0"/>
              <a:t>PIAGET AND COGNITIVE DEVELOPMENT</a:t>
            </a:r>
            <a:br>
              <a:rPr lang="en-US" dirty="0"/>
            </a:br>
            <a:endParaRPr lang="en-US" dirty="0"/>
          </a:p>
        </p:txBody>
      </p:sp>
      <p:sp>
        <p:nvSpPr>
          <p:cNvPr id="3" name="Content Placeholder 2"/>
          <p:cNvSpPr>
            <a:spLocks noGrp="1"/>
          </p:cNvSpPr>
          <p:nvPr>
            <p:ph idx="1"/>
          </p:nvPr>
        </p:nvSpPr>
        <p:spPr/>
        <p:txBody>
          <a:bodyPr/>
          <a:lstStyle/>
          <a:p>
            <a:r>
              <a:rPr lang="en-US" b="1" dirty="0" smtClean="0"/>
              <a:t>The critics</a:t>
            </a:r>
          </a:p>
          <a:p>
            <a:pPr marL="457200" indent="-457200">
              <a:buFont typeface="Arial"/>
              <a:buChar char="•"/>
            </a:pPr>
            <a:r>
              <a:rPr lang="en-US" sz="2400" dirty="0" smtClean="0"/>
              <a:t>Cognitive stage with distinct characteristic; transitions more likely continuous</a:t>
            </a:r>
          </a:p>
          <a:p>
            <a:pPr marL="457200" indent="-457200">
              <a:buFont typeface="Arial"/>
              <a:buChar char="•"/>
            </a:pPr>
            <a:r>
              <a:rPr lang="en-US" sz="2400" dirty="0" smtClean="0"/>
              <a:t>Cognitive abilities underestimated</a:t>
            </a:r>
          </a:p>
          <a:p>
            <a:pPr marL="1014984" lvl="1" indent="-457200">
              <a:buFont typeface="Arial"/>
              <a:buChar char="•"/>
            </a:pPr>
            <a:r>
              <a:rPr lang="en-US" sz="2000" dirty="0" smtClean="0"/>
              <a:t>Object permanence occurs sooner.</a:t>
            </a:r>
          </a:p>
          <a:p>
            <a:pPr marL="1014984" lvl="1" indent="-457200">
              <a:buFont typeface="Arial"/>
              <a:buChar char="•"/>
            </a:pPr>
            <a:r>
              <a:rPr lang="en-US" sz="2000" dirty="0" smtClean="0"/>
              <a:t>Formal operational stage may not be last stage; distinctions needed between adolescents and adults of various ages.</a:t>
            </a:r>
          </a:p>
          <a:p>
            <a:pPr marL="457200" indent="-457200">
              <a:buFont typeface="Arial"/>
              <a:buChar char="•"/>
            </a:pPr>
            <a:endParaRPr lang="en-US" sz="2400" dirty="0" smtClean="0"/>
          </a:p>
          <a:p>
            <a:endParaRPr lang="en-US" b="1" dirty="0" smtClean="0"/>
          </a:p>
        </p:txBody>
      </p:sp>
    </p:spTree>
    <p:extLst>
      <p:ext uri="{BB962C8B-B14F-4D97-AF65-F5344CB8AC3E}">
        <p14:creationId xmlns:p14="http://schemas.microsoft.com/office/powerpoint/2010/main" val="2257855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algn="ctr"/>
            <a:r>
              <a:rPr lang="en-US" dirty="0" smtClean="0"/>
              <a:t>Moral development</a:t>
            </a:r>
            <a:endParaRPr lang="en-US" dirty="0"/>
          </a:p>
        </p:txBody>
      </p:sp>
      <p:sp>
        <p:nvSpPr>
          <p:cNvPr id="5" name="Subtitle 4"/>
          <p:cNvSpPr>
            <a:spLocks noGrp="1"/>
          </p:cNvSpPr>
          <p:nvPr>
            <p:ph type="subTitle" idx="1"/>
          </p:nvPr>
        </p:nvSpPr>
        <p:spPr>
          <a:xfrm>
            <a:off x="1608221" y="3505200"/>
            <a:ext cx="6400800" cy="1752600"/>
          </a:xfrm>
        </p:spPr>
        <p:txBody>
          <a:bodyPr/>
          <a:lstStyle/>
          <a:p>
            <a:pPr algn="ctr"/>
            <a:r>
              <a:rPr lang="en-US" dirty="0" smtClean="0"/>
              <a:t>LAWRENCE KOHLBERG</a:t>
            </a:r>
            <a:endParaRPr lang="en-US" dirty="0"/>
          </a:p>
        </p:txBody>
      </p:sp>
    </p:spTree>
    <p:extLst>
      <p:ext uri="{BB962C8B-B14F-4D97-AF65-F5344CB8AC3E}">
        <p14:creationId xmlns:p14="http://schemas.microsoft.com/office/powerpoint/2010/main" val="172626508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Moral Development: Kohlberg</a:t>
            </a:r>
            <a:endParaRPr lang="en-US" dirty="0"/>
          </a:p>
        </p:txBody>
      </p:sp>
      <p:sp>
        <p:nvSpPr>
          <p:cNvPr id="3" name="Content Placeholder 2"/>
          <p:cNvSpPr>
            <a:spLocks noGrp="1"/>
          </p:cNvSpPr>
          <p:nvPr>
            <p:ph idx="1"/>
          </p:nvPr>
        </p:nvSpPr>
        <p:spPr/>
        <p:txBody>
          <a:bodyPr/>
          <a:lstStyle/>
          <a:p>
            <a:r>
              <a:rPr lang="en-US" altLang="en-US" dirty="0">
                <a:solidFill>
                  <a:srgbClr val="000000"/>
                </a:solidFill>
              </a:rPr>
              <a:t>Kohlberg believed...and was able to demonstrate through studies...that people progressed in their </a:t>
            </a:r>
            <a:r>
              <a:rPr lang="en-US" altLang="en-US" u="sng" dirty="0">
                <a:solidFill>
                  <a:srgbClr val="000000"/>
                </a:solidFill>
              </a:rPr>
              <a:t>moral reasoning</a:t>
            </a:r>
            <a:r>
              <a:rPr lang="en-US" altLang="en-US" dirty="0">
                <a:solidFill>
                  <a:srgbClr val="000000"/>
                </a:solidFill>
              </a:rPr>
              <a:t> (i.e., in their bases for ethical behavior) through a series of stages. He believed that there were </a:t>
            </a:r>
            <a:r>
              <a:rPr lang="en-US" altLang="en-US" u="sng" dirty="0">
                <a:solidFill>
                  <a:srgbClr val="000000"/>
                </a:solidFill>
              </a:rPr>
              <a:t>six</a:t>
            </a:r>
            <a:r>
              <a:rPr lang="en-US" altLang="en-US" dirty="0">
                <a:solidFill>
                  <a:srgbClr val="000000"/>
                </a:solidFill>
              </a:rPr>
              <a:t> identifiable </a:t>
            </a:r>
            <a:r>
              <a:rPr lang="en-US" altLang="en-US" u="sng" dirty="0">
                <a:solidFill>
                  <a:srgbClr val="000000"/>
                </a:solidFill>
              </a:rPr>
              <a:t>stages</a:t>
            </a:r>
            <a:r>
              <a:rPr lang="en-US" altLang="en-US" dirty="0">
                <a:solidFill>
                  <a:srgbClr val="000000"/>
                </a:solidFill>
              </a:rPr>
              <a:t> which could be more generally classified into </a:t>
            </a:r>
            <a:r>
              <a:rPr lang="en-US" altLang="en-US" u="sng" dirty="0">
                <a:solidFill>
                  <a:srgbClr val="000000"/>
                </a:solidFill>
              </a:rPr>
              <a:t>three</a:t>
            </a:r>
            <a:r>
              <a:rPr lang="en-US" altLang="en-US" dirty="0">
                <a:solidFill>
                  <a:srgbClr val="000000"/>
                </a:solidFill>
              </a:rPr>
              <a:t> </a:t>
            </a:r>
            <a:r>
              <a:rPr lang="en-US" altLang="en-US" u="sng" dirty="0">
                <a:solidFill>
                  <a:srgbClr val="000000"/>
                </a:solidFill>
              </a:rPr>
              <a:t>levels</a:t>
            </a:r>
            <a:r>
              <a:rPr lang="en-US" altLang="en-US" dirty="0">
                <a:solidFill>
                  <a:srgbClr val="000000"/>
                </a:solidFill>
              </a:rPr>
              <a:t>.</a:t>
            </a:r>
            <a:r>
              <a:rPr lang="en-US" altLang="en-US" dirty="0"/>
              <a:t> </a:t>
            </a:r>
          </a:p>
          <a:p>
            <a:endParaRPr lang="en-US" dirty="0"/>
          </a:p>
        </p:txBody>
      </p:sp>
    </p:spTree>
    <p:extLst>
      <p:ext uri="{BB962C8B-B14F-4D97-AF65-F5344CB8AC3E}">
        <p14:creationId xmlns:p14="http://schemas.microsoft.com/office/powerpoint/2010/main" val="376147843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ext Box 4"/>
          <p:cNvSpPr txBox="1">
            <a:spLocks noChangeArrowheads="1"/>
          </p:cNvSpPr>
          <p:nvPr/>
        </p:nvSpPr>
        <p:spPr bwMode="auto">
          <a:xfrm>
            <a:off x="990600" y="2667000"/>
            <a:ext cx="7696200" cy="3603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spcBef>
                <a:spcPct val="50000"/>
              </a:spcBef>
            </a:pPr>
            <a:endParaRPr lang="en-US" altLang="en-US" sz="2800"/>
          </a:p>
          <a:p>
            <a:pPr>
              <a:spcBef>
                <a:spcPct val="50000"/>
              </a:spcBef>
            </a:pPr>
            <a:endParaRPr lang="en-US" altLang="en-US" sz="2800"/>
          </a:p>
          <a:p>
            <a:pPr algn="ctr">
              <a:spcBef>
                <a:spcPct val="50000"/>
              </a:spcBef>
            </a:pPr>
            <a:r>
              <a:rPr lang="en-US" altLang="en-US" sz="2800"/>
              <a:t>The stages include growth from self-centeredness to other-centeredness. </a:t>
            </a:r>
          </a:p>
          <a:p>
            <a:pPr>
              <a:spcBef>
                <a:spcPct val="50000"/>
              </a:spcBef>
            </a:pPr>
            <a:endParaRPr lang="en-US" altLang="en-US" sz="2800"/>
          </a:p>
          <a:p>
            <a:pPr>
              <a:spcBef>
                <a:spcPct val="50000"/>
              </a:spcBef>
            </a:pPr>
            <a:endParaRPr lang="en-US" altLang="en-US" sz="1600"/>
          </a:p>
          <a:p>
            <a:pPr>
              <a:spcBef>
                <a:spcPct val="50000"/>
              </a:spcBef>
            </a:pPr>
            <a:r>
              <a:rPr lang="en-US" altLang="en-US" sz="1600"/>
              <a:t>Self-centeredness				          Other-centeredness</a:t>
            </a:r>
          </a:p>
        </p:txBody>
      </p:sp>
      <p:sp>
        <p:nvSpPr>
          <p:cNvPr id="25602" name="AutoShape 6"/>
          <p:cNvSpPr>
            <a:spLocks noChangeArrowheads="1"/>
          </p:cNvSpPr>
          <p:nvPr/>
        </p:nvSpPr>
        <p:spPr bwMode="auto">
          <a:xfrm>
            <a:off x="990600" y="5410200"/>
            <a:ext cx="7391400" cy="152400"/>
          </a:xfrm>
          <a:prstGeom prst="leftRightArrow">
            <a:avLst>
              <a:gd name="adj1" fmla="val 50000"/>
              <a:gd name="adj2" fmla="val 970000"/>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Tree>
    <p:extLst>
      <p:ext uri="{BB962C8B-B14F-4D97-AF65-F5344CB8AC3E}">
        <p14:creationId xmlns:p14="http://schemas.microsoft.com/office/powerpoint/2010/main" val="302500404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AutoShape 5"/>
          <p:cNvSpPr>
            <a:spLocks noGrp="1" noChangeArrowheads="1"/>
          </p:cNvSpPr>
          <p:nvPr>
            <p:ph type="title" idx="4294967295"/>
          </p:nvPr>
        </p:nvSpPr>
        <p:spPr>
          <a:xfrm>
            <a:off x="1219200" y="228600"/>
            <a:ext cx="7924800" cy="1676400"/>
          </a:xfrm>
          <a:prstGeom prst="roundRect">
            <a:avLst>
              <a:gd name="adj" fmla="val 28056"/>
            </a:avLst>
          </a:prstGeom>
        </p:spPr>
        <p:txBody>
          <a:bodyPr>
            <a:normAutofit fontScale="90000"/>
          </a:bodyPr>
          <a:lstStyle/>
          <a:p>
            <a:pPr eaLnBrk="1" hangingPunct="1"/>
            <a:r>
              <a:rPr lang="en-US" altLang="en-US" sz="3200" smtClean="0">
                <a:solidFill>
                  <a:srgbClr val="000000"/>
                </a:solidFill>
                <a:latin typeface="Arial" pitchFamily="34" charset="0"/>
                <a:ea typeface="ＭＳ Ｐゴシック" pitchFamily="34" charset="-128"/>
              </a:rPr>
              <a:t>The capacity to reason also grows from reliance on </a:t>
            </a:r>
            <a:r>
              <a:rPr lang="en-US" altLang="en-US" sz="3200" u="sng" smtClean="0">
                <a:solidFill>
                  <a:srgbClr val="000000"/>
                </a:solidFill>
                <a:latin typeface="Arial" pitchFamily="34" charset="0"/>
                <a:ea typeface="ＭＳ Ｐゴシック" pitchFamily="34" charset="-128"/>
              </a:rPr>
              <a:t>external authority</a:t>
            </a:r>
            <a:r>
              <a:rPr lang="en-US" altLang="en-US" sz="3200" smtClean="0">
                <a:solidFill>
                  <a:srgbClr val="000000"/>
                </a:solidFill>
                <a:latin typeface="Arial" pitchFamily="34" charset="0"/>
                <a:ea typeface="ＭＳ Ｐゴシック" pitchFamily="34" charset="-128"/>
              </a:rPr>
              <a:t> to fidelity to </a:t>
            </a:r>
            <a:r>
              <a:rPr lang="en-US" altLang="en-US" sz="3200" u="sng" smtClean="0">
                <a:solidFill>
                  <a:srgbClr val="000000"/>
                </a:solidFill>
                <a:latin typeface="Arial" pitchFamily="34" charset="0"/>
                <a:ea typeface="ＭＳ Ｐゴシック" pitchFamily="34" charset="-128"/>
              </a:rPr>
              <a:t>internalized values</a:t>
            </a:r>
          </a:p>
        </p:txBody>
      </p:sp>
      <p:sp>
        <p:nvSpPr>
          <p:cNvPr id="26626" name="AutoShape 7"/>
          <p:cNvSpPr>
            <a:spLocks noChangeArrowheads="1"/>
          </p:cNvSpPr>
          <p:nvPr/>
        </p:nvSpPr>
        <p:spPr bwMode="auto">
          <a:xfrm>
            <a:off x="1371600" y="3733800"/>
            <a:ext cx="6934200" cy="1524000"/>
          </a:xfrm>
          <a:prstGeom prst="leftRightArrow">
            <a:avLst>
              <a:gd name="adj1" fmla="val 50000"/>
              <a:gd name="adj2" fmla="val 91000"/>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26627" name="Text Box 8"/>
          <p:cNvSpPr txBox="1">
            <a:spLocks noChangeArrowheads="1"/>
          </p:cNvSpPr>
          <p:nvPr/>
        </p:nvSpPr>
        <p:spPr bwMode="auto">
          <a:xfrm>
            <a:off x="1219200" y="2438400"/>
            <a:ext cx="73914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spcBef>
                <a:spcPct val="50000"/>
              </a:spcBef>
            </a:pPr>
            <a:endParaRPr lang="en-US" altLang="en-US" sz="1800"/>
          </a:p>
        </p:txBody>
      </p:sp>
      <p:sp>
        <p:nvSpPr>
          <p:cNvPr id="26628" name="Text Box 9"/>
          <p:cNvSpPr txBox="1">
            <a:spLocks noChangeArrowheads="1"/>
          </p:cNvSpPr>
          <p:nvPr/>
        </p:nvSpPr>
        <p:spPr bwMode="auto">
          <a:xfrm>
            <a:off x="1143000" y="3048000"/>
            <a:ext cx="76962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spcBef>
                <a:spcPct val="50000"/>
              </a:spcBef>
            </a:pPr>
            <a:r>
              <a:rPr lang="en-US" altLang="en-US">
                <a:solidFill>
                  <a:srgbClr val="000000"/>
                </a:solidFill>
              </a:rPr>
              <a:t>External Authority	                         Internalized Values </a:t>
            </a:r>
          </a:p>
        </p:txBody>
      </p:sp>
    </p:spTree>
    <p:extLst>
      <p:ext uri="{BB962C8B-B14F-4D97-AF65-F5344CB8AC3E}">
        <p14:creationId xmlns:p14="http://schemas.microsoft.com/office/powerpoint/2010/main" val="408163324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56" name="Group 44"/>
          <p:cNvGraphicFramePr>
            <a:graphicFrameLocks noGrp="1"/>
          </p:cNvGraphicFramePr>
          <p:nvPr/>
        </p:nvGraphicFramePr>
        <p:xfrm>
          <a:off x="1035050" y="1111250"/>
          <a:ext cx="7073900" cy="4489452"/>
        </p:xfrm>
        <a:graphic>
          <a:graphicData uri="http://schemas.openxmlformats.org/drawingml/2006/table">
            <a:tbl>
              <a:tblPr/>
              <a:tblGrid>
                <a:gridCol w="2203450"/>
                <a:gridCol w="806450"/>
                <a:gridCol w="819150"/>
                <a:gridCol w="3244850"/>
              </a:tblGrid>
              <a:tr h="581025">
                <a:tc gridSpan="4">
                  <a:txBody>
                    <a:bodyPr/>
                    <a:lstStyle>
                      <a:lvl1pPr marL="469900" indent="-469900">
                        <a:spcBef>
                          <a:spcPct val="20000"/>
                        </a:spcBef>
                        <a:buClr>
                          <a:schemeClr val="accent1"/>
                        </a:buClr>
                        <a:buSzPct val="85000"/>
                        <a:buFont typeface="Wingdings 2" pitchFamily="18" charset="2"/>
                        <a:defRPr sz="2300">
                          <a:solidFill>
                            <a:schemeClr val="tx1"/>
                          </a:solidFill>
                          <a:latin typeface="Georgia" pitchFamily="18" charset="0"/>
                          <a:ea typeface="ＭＳ Ｐゴシック" pitchFamily="34" charset="-128"/>
                        </a:defRPr>
                      </a:lvl1pPr>
                      <a:lvl2pPr marL="742950" indent="-285750">
                        <a:spcBef>
                          <a:spcPct val="20000"/>
                        </a:spcBef>
                        <a:buClr>
                          <a:schemeClr val="accent2"/>
                        </a:buClr>
                        <a:buSzPct val="70000"/>
                        <a:buFont typeface="Wingdings" pitchFamily="2" charset="2"/>
                        <a:defRPr sz="2000">
                          <a:solidFill>
                            <a:schemeClr val="tx2"/>
                          </a:solidFill>
                          <a:latin typeface="Georgia" pitchFamily="18" charset="0"/>
                          <a:ea typeface="ＭＳ Ｐゴシック" pitchFamily="34" charset="-128"/>
                        </a:defRPr>
                      </a:lvl2pPr>
                      <a:lvl3pPr marL="1143000" indent="-228600">
                        <a:spcBef>
                          <a:spcPct val="20000"/>
                        </a:spcBef>
                        <a:buClr>
                          <a:srgbClr val="D2DA7A"/>
                        </a:buClr>
                        <a:buSzPct val="75000"/>
                        <a:buFont typeface="Wingdings 2" pitchFamily="18" charset="2"/>
                        <a:defRPr>
                          <a:solidFill>
                            <a:schemeClr val="tx1"/>
                          </a:solidFill>
                          <a:latin typeface="Georgia" pitchFamily="18" charset="0"/>
                          <a:ea typeface="ＭＳ Ｐゴシック" pitchFamily="34" charset="-128"/>
                        </a:defRPr>
                      </a:lvl3pPr>
                      <a:lvl4pPr marL="1600200" indent="-228600">
                        <a:spcBef>
                          <a:spcPct val="20000"/>
                        </a:spcBef>
                        <a:buClr>
                          <a:srgbClr val="FADA7A"/>
                        </a:buClr>
                        <a:buSzPct val="70000"/>
                        <a:buFont typeface="Wingdings" pitchFamily="2" charset="2"/>
                        <a:defRPr>
                          <a:solidFill>
                            <a:schemeClr val="tx2"/>
                          </a:solidFill>
                          <a:latin typeface="Georgia" pitchFamily="18" charset="0"/>
                          <a:ea typeface="ＭＳ Ｐゴシック" pitchFamily="34" charset="-128"/>
                        </a:defRPr>
                      </a:lvl4pPr>
                      <a:lvl5pPr marL="2057400" indent="-228600">
                        <a:spcBef>
                          <a:spcPct val="20000"/>
                        </a:spcBef>
                        <a:buClr>
                          <a:srgbClr val="B88472"/>
                        </a:buClr>
                        <a:defRPr>
                          <a:solidFill>
                            <a:schemeClr val="tx1"/>
                          </a:solidFill>
                          <a:latin typeface="Georgia" pitchFamily="18" charset="0"/>
                          <a:ea typeface="ＭＳ Ｐゴシック" pitchFamily="34" charset="-128"/>
                        </a:defRPr>
                      </a:lvl5pPr>
                      <a:lvl6pPr marL="25146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6pPr>
                      <a:lvl7pPr marL="29718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7pPr>
                      <a:lvl8pPr marL="34290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8pPr>
                      <a:lvl9pPr marL="38862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9pPr>
                    </a:lstStyle>
                    <a:p>
                      <a:pPr marL="469900" marR="0" lvl="0" indent="-469900" algn="ctr" defTabSz="914400" rtl="0" eaLnBrk="1" fontAlgn="base" latinLnBrk="0" hangingPunct="1">
                        <a:lnSpc>
                          <a:spcPct val="100000"/>
                        </a:lnSpc>
                        <a:spcBef>
                          <a:spcPct val="0"/>
                        </a:spcBef>
                        <a:spcAft>
                          <a:spcPct val="0"/>
                        </a:spcAft>
                        <a:buClr>
                          <a:schemeClr val="tx1"/>
                        </a:buClr>
                        <a:buSzPct val="75000"/>
                        <a:buFont typeface="Wingdings" pitchFamily="2" charset="2"/>
                        <a:buNone/>
                        <a:tabLst/>
                      </a:pPr>
                      <a:r>
                        <a:rPr kumimoji="0" lang="en-US" altLang="en-US" sz="1400" b="1" i="0" u="none" strike="noStrike" cap="none" normalizeH="0" baseline="0" smtClean="0">
                          <a:ln>
                            <a:noFill/>
                          </a:ln>
                          <a:solidFill>
                            <a:srgbClr val="FFFFFF"/>
                          </a:solidFill>
                          <a:effectLst/>
                          <a:latin typeface="Arial" pitchFamily="34" charset="0"/>
                          <a:ea typeface="ＭＳ Ｐゴシック" pitchFamily="34" charset="-128"/>
                        </a:rPr>
                        <a:t>Stages of Moral Development</a:t>
                      </a:r>
                      <a:br>
                        <a:rPr kumimoji="0" lang="en-US" altLang="en-US" sz="1400" b="1" i="0" u="none" strike="noStrike" cap="none" normalizeH="0" baseline="0" smtClean="0">
                          <a:ln>
                            <a:noFill/>
                          </a:ln>
                          <a:solidFill>
                            <a:srgbClr val="FFFFFF"/>
                          </a:solidFill>
                          <a:effectLst/>
                          <a:latin typeface="Arial" pitchFamily="34" charset="0"/>
                          <a:ea typeface="ＭＳ Ｐゴシック" pitchFamily="34" charset="-128"/>
                        </a:rPr>
                      </a:br>
                      <a:r>
                        <a:rPr kumimoji="0" lang="en-US" altLang="en-US" sz="1400" b="1" i="0" u="none" strike="noStrike" cap="none" normalizeH="0" baseline="0" smtClean="0">
                          <a:ln>
                            <a:noFill/>
                          </a:ln>
                          <a:solidFill>
                            <a:srgbClr val="FFFFFF"/>
                          </a:solidFill>
                          <a:effectLst/>
                          <a:latin typeface="Arial" pitchFamily="34" charset="0"/>
                          <a:ea typeface="ＭＳ Ｐゴシック" pitchFamily="34" charset="-128"/>
                        </a:rPr>
                        <a:t>Lawrence Kohlberg</a:t>
                      </a:r>
                      <a:endParaRPr kumimoji="0" lang="en-US" altLang="en-US" sz="1600" b="0" i="0" u="none" strike="noStrike" cap="none" normalizeH="0" baseline="0" smtClean="0">
                        <a:ln>
                          <a:noFill/>
                        </a:ln>
                        <a:solidFill>
                          <a:schemeClr val="tx1"/>
                        </a:solidFill>
                        <a:effectLst/>
                        <a:latin typeface="Arial" pitchFamily="34" charset="0"/>
                        <a:ea typeface="ＭＳ Ｐゴシック" pitchFamily="34" charset="-128"/>
                      </a:endParaRPr>
                    </a:p>
                  </a:txBody>
                  <a:tcPr anchor="ctr" horzOverflow="overflow">
                    <a:lnL>
                      <a:noFill/>
                    </a:lnL>
                    <a:lnR>
                      <a:noFill/>
                    </a:lnR>
                    <a:lnT>
                      <a:noFill/>
                    </a:lnT>
                    <a:lnB>
                      <a:noFill/>
                    </a:lnB>
                    <a:lnTlToBr>
                      <a:noFill/>
                    </a:lnTlToBr>
                    <a:lnBlToTr>
                      <a:noFill/>
                    </a:lnBlToTr>
                    <a:solidFill>
                      <a:srgbClr val="000000"/>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366713">
                <a:tc>
                  <a:txBody>
                    <a:bodyPr/>
                    <a:lstStyle>
                      <a:lvl1pPr marL="469900" indent="-469900">
                        <a:spcBef>
                          <a:spcPct val="20000"/>
                        </a:spcBef>
                        <a:buClr>
                          <a:schemeClr val="accent1"/>
                        </a:buClr>
                        <a:buSzPct val="85000"/>
                        <a:buFont typeface="Wingdings 2" pitchFamily="18" charset="2"/>
                        <a:defRPr sz="2300">
                          <a:solidFill>
                            <a:schemeClr val="tx1"/>
                          </a:solidFill>
                          <a:latin typeface="Georgia" pitchFamily="18" charset="0"/>
                          <a:ea typeface="ＭＳ Ｐゴシック" pitchFamily="34" charset="-128"/>
                        </a:defRPr>
                      </a:lvl1pPr>
                      <a:lvl2pPr marL="742950" indent="-285750">
                        <a:spcBef>
                          <a:spcPct val="20000"/>
                        </a:spcBef>
                        <a:buClr>
                          <a:schemeClr val="accent2"/>
                        </a:buClr>
                        <a:buSzPct val="70000"/>
                        <a:buFont typeface="Wingdings" pitchFamily="2" charset="2"/>
                        <a:defRPr sz="2000">
                          <a:solidFill>
                            <a:schemeClr val="tx2"/>
                          </a:solidFill>
                          <a:latin typeface="Georgia" pitchFamily="18" charset="0"/>
                          <a:ea typeface="ＭＳ Ｐゴシック" pitchFamily="34" charset="-128"/>
                        </a:defRPr>
                      </a:lvl2pPr>
                      <a:lvl3pPr marL="1143000" indent="-228600">
                        <a:spcBef>
                          <a:spcPct val="20000"/>
                        </a:spcBef>
                        <a:buClr>
                          <a:srgbClr val="D2DA7A"/>
                        </a:buClr>
                        <a:buSzPct val="75000"/>
                        <a:buFont typeface="Wingdings 2" pitchFamily="18" charset="2"/>
                        <a:defRPr>
                          <a:solidFill>
                            <a:schemeClr val="tx1"/>
                          </a:solidFill>
                          <a:latin typeface="Georgia" pitchFamily="18" charset="0"/>
                          <a:ea typeface="ＭＳ Ｐゴシック" pitchFamily="34" charset="-128"/>
                        </a:defRPr>
                      </a:lvl3pPr>
                      <a:lvl4pPr marL="1600200" indent="-228600">
                        <a:spcBef>
                          <a:spcPct val="20000"/>
                        </a:spcBef>
                        <a:buClr>
                          <a:srgbClr val="FADA7A"/>
                        </a:buClr>
                        <a:buSzPct val="70000"/>
                        <a:buFont typeface="Wingdings" pitchFamily="2" charset="2"/>
                        <a:defRPr>
                          <a:solidFill>
                            <a:schemeClr val="tx2"/>
                          </a:solidFill>
                          <a:latin typeface="Georgia" pitchFamily="18" charset="0"/>
                          <a:ea typeface="ＭＳ Ｐゴシック" pitchFamily="34" charset="-128"/>
                        </a:defRPr>
                      </a:lvl4pPr>
                      <a:lvl5pPr marL="2057400" indent="-228600">
                        <a:spcBef>
                          <a:spcPct val="20000"/>
                        </a:spcBef>
                        <a:buClr>
                          <a:srgbClr val="B88472"/>
                        </a:buClr>
                        <a:defRPr>
                          <a:solidFill>
                            <a:schemeClr val="tx1"/>
                          </a:solidFill>
                          <a:latin typeface="Georgia" pitchFamily="18" charset="0"/>
                          <a:ea typeface="ＭＳ Ｐゴシック" pitchFamily="34" charset="-128"/>
                        </a:defRPr>
                      </a:lvl5pPr>
                      <a:lvl6pPr marL="25146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6pPr>
                      <a:lvl7pPr marL="29718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7pPr>
                      <a:lvl8pPr marL="34290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8pPr>
                      <a:lvl9pPr marL="38862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9pPr>
                    </a:lstStyle>
                    <a:p>
                      <a:pPr marL="469900" marR="0" lvl="0" indent="-469900" algn="ctr" defTabSz="914400" rtl="0" eaLnBrk="1" fontAlgn="base" latinLnBrk="0" hangingPunct="1">
                        <a:lnSpc>
                          <a:spcPct val="100000"/>
                        </a:lnSpc>
                        <a:spcBef>
                          <a:spcPct val="0"/>
                        </a:spcBef>
                        <a:spcAft>
                          <a:spcPct val="0"/>
                        </a:spcAft>
                        <a:buClr>
                          <a:schemeClr val="tx1"/>
                        </a:buClr>
                        <a:buSzPct val="75000"/>
                        <a:buFont typeface="Wingdings" pitchFamily="2" charset="2"/>
                        <a:buNone/>
                        <a:tabLst/>
                      </a:pPr>
                      <a:r>
                        <a:rPr kumimoji="0" lang="en-US" altLang="en-US" sz="1600" b="0" i="0" u="none" strike="noStrike" cap="none" normalizeH="0" baseline="0" smtClean="0">
                          <a:ln>
                            <a:noFill/>
                          </a:ln>
                          <a:solidFill>
                            <a:schemeClr val="tx1"/>
                          </a:solidFill>
                          <a:effectLst/>
                          <a:latin typeface="Arial" pitchFamily="34" charset="0"/>
                          <a:ea typeface="ＭＳ Ｐゴシック" pitchFamily="34" charset="-128"/>
                        </a:rPr>
                        <a:t>      </a:t>
                      </a:r>
                    </a:p>
                  </a:txBody>
                  <a:tcPr anchor="ctr" horzOverflow="overflow">
                    <a:lnL>
                      <a:noFill/>
                    </a:lnL>
                    <a:lnR>
                      <a:noFill/>
                    </a:lnR>
                    <a:lnT>
                      <a:noFill/>
                    </a:lnT>
                    <a:lnB>
                      <a:noFill/>
                    </a:lnB>
                    <a:lnTlToBr>
                      <a:noFill/>
                    </a:lnTlToBr>
                    <a:lnBlToTr>
                      <a:noFill/>
                    </a:lnBlToTr>
                    <a:noFill/>
                  </a:tcPr>
                </a:tc>
                <a:tc>
                  <a:txBody>
                    <a:bodyPr/>
                    <a:lstStyle>
                      <a:lvl1pPr>
                        <a:spcBef>
                          <a:spcPct val="20000"/>
                        </a:spcBef>
                        <a:buClr>
                          <a:schemeClr val="accent1"/>
                        </a:buClr>
                        <a:buSzPct val="85000"/>
                        <a:buFont typeface="Wingdings 2" pitchFamily="18" charset="2"/>
                        <a:defRPr sz="2300">
                          <a:solidFill>
                            <a:schemeClr val="tx1"/>
                          </a:solidFill>
                          <a:latin typeface="Georgia" pitchFamily="18" charset="0"/>
                          <a:ea typeface="ＭＳ Ｐゴシック" pitchFamily="34" charset="-128"/>
                        </a:defRPr>
                      </a:lvl1pPr>
                      <a:lvl2pPr marL="742950" indent="-285750">
                        <a:spcBef>
                          <a:spcPct val="20000"/>
                        </a:spcBef>
                        <a:buClr>
                          <a:schemeClr val="accent2"/>
                        </a:buClr>
                        <a:buSzPct val="70000"/>
                        <a:buFont typeface="Wingdings" pitchFamily="2" charset="2"/>
                        <a:defRPr sz="2000">
                          <a:solidFill>
                            <a:schemeClr val="tx2"/>
                          </a:solidFill>
                          <a:latin typeface="Georgia" pitchFamily="18" charset="0"/>
                          <a:ea typeface="ＭＳ Ｐゴシック" pitchFamily="34" charset="-128"/>
                        </a:defRPr>
                      </a:lvl2pPr>
                      <a:lvl3pPr marL="1143000" indent="-228600">
                        <a:spcBef>
                          <a:spcPct val="20000"/>
                        </a:spcBef>
                        <a:buClr>
                          <a:srgbClr val="D2DA7A"/>
                        </a:buClr>
                        <a:buSzPct val="75000"/>
                        <a:buFont typeface="Wingdings 2" pitchFamily="18" charset="2"/>
                        <a:defRPr>
                          <a:solidFill>
                            <a:schemeClr val="tx1"/>
                          </a:solidFill>
                          <a:latin typeface="Georgia" pitchFamily="18" charset="0"/>
                          <a:ea typeface="ＭＳ Ｐゴシック" pitchFamily="34" charset="-128"/>
                        </a:defRPr>
                      </a:lvl3pPr>
                      <a:lvl4pPr marL="1600200" indent="-228600">
                        <a:spcBef>
                          <a:spcPct val="20000"/>
                        </a:spcBef>
                        <a:buClr>
                          <a:srgbClr val="FADA7A"/>
                        </a:buClr>
                        <a:buSzPct val="70000"/>
                        <a:buFont typeface="Wingdings" pitchFamily="2" charset="2"/>
                        <a:defRPr>
                          <a:solidFill>
                            <a:schemeClr val="tx2"/>
                          </a:solidFill>
                          <a:latin typeface="Georgia" pitchFamily="18" charset="0"/>
                          <a:ea typeface="ＭＳ Ｐゴシック" pitchFamily="34" charset="-128"/>
                        </a:defRPr>
                      </a:lvl4pPr>
                      <a:lvl5pPr marL="2057400" indent="-228600">
                        <a:spcBef>
                          <a:spcPct val="20000"/>
                        </a:spcBef>
                        <a:buClr>
                          <a:srgbClr val="B88472"/>
                        </a:buClr>
                        <a:defRPr>
                          <a:solidFill>
                            <a:schemeClr val="tx1"/>
                          </a:solidFill>
                          <a:latin typeface="Georgia" pitchFamily="18" charset="0"/>
                          <a:ea typeface="ＭＳ Ｐゴシック" pitchFamily="34" charset="-128"/>
                        </a:defRPr>
                      </a:lvl5pPr>
                      <a:lvl6pPr marL="25146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6pPr>
                      <a:lvl7pPr marL="29718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7pPr>
                      <a:lvl8pPr marL="34290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8pPr>
                      <a:lvl9pPr marL="38862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altLang="en-US" sz="2400" b="0" i="0" u="none" strike="noStrike" cap="none" normalizeH="0" baseline="0" smtClean="0">
                        <a:ln>
                          <a:noFill/>
                        </a:ln>
                        <a:solidFill>
                          <a:schemeClr val="tx1"/>
                        </a:solidFill>
                        <a:effectLst/>
                        <a:latin typeface="Arial" pitchFamily="34" charset="0"/>
                        <a:ea typeface="ＭＳ Ｐゴシック" pitchFamily="34" charset="-128"/>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Clr>
                          <a:schemeClr val="accent1"/>
                        </a:buClr>
                        <a:buSzPct val="85000"/>
                        <a:buFont typeface="Wingdings 2" pitchFamily="18" charset="2"/>
                        <a:defRPr sz="2300">
                          <a:solidFill>
                            <a:schemeClr val="tx1"/>
                          </a:solidFill>
                          <a:latin typeface="Georgia" pitchFamily="18" charset="0"/>
                          <a:ea typeface="ＭＳ Ｐゴシック" pitchFamily="34" charset="-128"/>
                        </a:defRPr>
                      </a:lvl1pPr>
                      <a:lvl2pPr marL="742950" indent="-285750">
                        <a:spcBef>
                          <a:spcPct val="20000"/>
                        </a:spcBef>
                        <a:buClr>
                          <a:schemeClr val="accent2"/>
                        </a:buClr>
                        <a:buSzPct val="70000"/>
                        <a:buFont typeface="Wingdings" pitchFamily="2" charset="2"/>
                        <a:defRPr sz="2000">
                          <a:solidFill>
                            <a:schemeClr val="tx2"/>
                          </a:solidFill>
                          <a:latin typeface="Georgia" pitchFamily="18" charset="0"/>
                          <a:ea typeface="ＭＳ Ｐゴシック" pitchFamily="34" charset="-128"/>
                        </a:defRPr>
                      </a:lvl2pPr>
                      <a:lvl3pPr marL="1143000" indent="-228600">
                        <a:spcBef>
                          <a:spcPct val="20000"/>
                        </a:spcBef>
                        <a:buClr>
                          <a:srgbClr val="D2DA7A"/>
                        </a:buClr>
                        <a:buSzPct val="75000"/>
                        <a:buFont typeface="Wingdings 2" pitchFamily="18" charset="2"/>
                        <a:defRPr>
                          <a:solidFill>
                            <a:schemeClr val="tx1"/>
                          </a:solidFill>
                          <a:latin typeface="Georgia" pitchFamily="18" charset="0"/>
                          <a:ea typeface="ＭＳ Ｐゴシック" pitchFamily="34" charset="-128"/>
                        </a:defRPr>
                      </a:lvl3pPr>
                      <a:lvl4pPr marL="1600200" indent="-228600">
                        <a:spcBef>
                          <a:spcPct val="20000"/>
                        </a:spcBef>
                        <a:buClr>
                          <a:srgbClr val="FADA7A"/>
                        </a:buClr>
                        <a:buSzPct val="70000"/>
                        <a:buFont typeface="Wingdings" pitchFamily="2" charset="2"/>
                        <a:defRPr>
                          <a:solidFill>
                            <a:schemeClr val="tx2"/>
                          </a:solidFill>
                          <a:latin typeface="Georgia" pitchFamily="18" charset="0"/>
                          <a:ea typeface="ＭＳ Ｐゴシック" pitchFamily="34" charset="-128"/>
                        </a:defRPr>
                      </a:lvl4pPr>
                      <a:lvl5pPr marL="2057400" indent="-228600">
                        <a:spcBef>
                          <a:spcPct val="20000"/>
                        </a:spcBef>
                        <a:buClr>
                          <a:srgbClr val="B88472"/>
                        </a:buClr>
                        <a:defRPr>
                          <a:solidFill>
                            <a:schemeClr val="tx1"/>
                          </a:solidFill>
                          <a:latin typeface="Georgia" pitchFamily="18" charset="0"/>
                          <a:ea typeface="ＭＳ Ｐゴシック" pitchFamily="34" charset="-128"/>
                        </a:defRPr>
                      </a:lvl5pPr>
                      <a:lvl6pPr marL="25146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6pPr>
                      <a:lvl7pPr marL="29718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7pPr>
                      <a:lvl8pPr marL="34290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8pPr>
                      <a:lvl9pPr marL="38862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altLang="en-US" sz="2400" b="0" i="0" u="none" strike="noStrike" cap="none" normalizeH="0" baseline="0" smtClean="0">
                        <a:ln>
                          <a:noFill/>
                        </a:ln>
                        <a:solidFill>
                          <a:schemeClr val="tx1"/>
                        </a:solidFill>
                        <a:effectLst/>
                        <a:latin typeface="Arial" pitchFamily="34" charset="0"/>
                        <a:ea typeface="ＭＳ Ｐゴシック" pitchFamily="34" charset="-128"/>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Clr>
                          <a:schemeClr val="accent1"/>
                        </a:buClr>
                        <a:buSzPct val="85000"/>
                        <a:buFont typeface="Wingdings 2" pitchFamily="18" charset="2"/>
                        <a:defRPr sz="2300">
                          <a:solidFill>
                            <a:schemeClr val="tx1"/>
                          </a:solidFill>
                          <a:latin typeface="Georgia" pitchFamily="18" charset="0"/>
                          <a:ea typeface="ＭＳ Ｐゴシック" pitchFamily="34" charset="-128"/>
                        </a:defRPr>
                      </a:lvl1pPr>
                      <a:lvl2pPr marL="742950" indent="-285750">
                        <a:spcBef>
                          <a:spcPct val="20000"/>
                        </a:spcBef>
                        <a:buClr>
                          <a:schemeClr val="accent2"/>
                        </a:buClr>
                        <a:buSzPct val="70000"/>
                        <a:buFont typeface="Wingdings" pitchFamily="2" charset="2"/>
                        <a:defRPr sz="2000">
                          <a:solidFill>
                            <a:schemeClr val="tx2"/>
                          </a:solidFill>
                          <a:latin typeface="Georgia" pitchFamily="18" charset="0"/>
                          <a:ea typeface="ＭＳ Ｐゴシック" pitchFamily="34" charset="-128"/>
                        </a:defRPr>
                      </a:lvl2pPr>
                      <a:lvl3pPr marL="1143000" indent="-228600">
                        <a:spcBef>
                          <a:spcPct val="20000"/>
                        </a:spcBef>
                        <a:buClr>
                          <a:srgbClr val="D2DA7A"/>
                        </a:buClr>
                        <a:buSzPct val="75000"/>
                        <a:buFont typeface="Wingdings 2" pitchFamily="18" charset="2"/>
                        <a:defRPr>
                          <a:solidFill>
                            <a:schemeClr val="tx1"/>
                          </a:solidFill>
                          <a:latin typeface="Georgia" pitchFamily="18" charset="0"/>
                          <a:ea typeface="ＭＳ Ｐゴシック" pitchFamily="34" charset="-128"/>
                        </a:defRPr>
                      </a:lvl3pPr>
                      <a:lvl4pPr marL="1600200" indent="-228600">
                        <a:spcBef>
                          <a:spcPct val="20000"/>
                        </a:spcBef>
                        <a:buClr>
                          <a:srgbClr val="FADA7A"/>
                        </a:buClr>
                        <a:buSzPct val="70000"/>
                        <a:buFont typeface="Wingdings" pitchFamily="2" charset="2"/>
                        <a:defRPr>
                          <a:solidFill>
                            <a:schemeClr val="tx2"/>
                          </a:solidFill>
                          <a:latin typeface="Georgia" pitchFamily="18" charset="0"/>
                          <a:ea typeface="ＭＳ Ｐゴシック" pitchFamily="34" charset="-128"/>
                        </a:defRPr>
                      </a:lvl4pPr>
                      <a:lvl5pPr marL="2057400" indent="-228600">
                        <a:spcBef>
                          <a:spcPct val="20000"/>
                        </a:spcBef>
                        <a:buClr>
                          <a:srgbClr val="B88472"/>
                        </a:buClr>
                        <a:defRPr>
                          <a:solidFill>
                            <a:schemeClr val="tx1"/>
                          </a:solidFill>
                          <a:latin typeface="Georgia" pitchFamily="18" charset="0"/>
                          <a:ea typeface="ＭＳ Ｐゴシック" pitchFamily="34" charset="-128"/>
                        </a:defRPr>
                      </a:lvl5pPr>
                      <a:lvl6pPr marL="25146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6pPr>
                      <a:lvl7pPr marL="29718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7pPr>
                      <a:lvl8pPr marL="34290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8pPr>
                      <a:lvl9pPr marL="38862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altLang="en-US" sz="2400" b="0" i="0" u="none" strike="noStrike" cap="none" normalizeH="0" baseline="0" smtClean="0">
                        <a:ln>
                          <a:noFill/>
                        </a:ln>
                        <a:solidFill>
                          <a:schemeClr val="tx1"/>
                        </a:solidFill>
                        <a:effectLst/>
                        <a:latin typeface="Arial" pitchFamily="34" charset="0"/>
                        <a:ea typeface="ＭＳ Ｐゴシック" pitchFamily="34" charset="-128"/>
                      </a:endParaRPr>
                    </a:p>
                  </a:txBody>
                  <a:tcPr anchor="ctr" horzOverflow="overflow">
                    <a:lnL>
                      <a:noFill/>
                    </a:lnL>
                    <a:lnR>
                      <a:noFill/>
                    </a:lnR>
                    <a:lnT>
                      <a:noFill/>
                    </a:lnT>
                    <a:lnB>
                      <a:noFill/>
                    </a:lnB>
                    <a:lnTlToBr>
                      <a:noFill/>
                    </a:lnTlToBr>
                    <a:lnBlToTr>
                      <a:noFill/>
                    </a:lnBlToTr>
                    <a:noFill/>
                  </a:tcPr>
                </a:tc>
              </a:tr>
              <a:tr h="366713">
                <a:tc>
                  <a:txBody>
                    <a:bodyPr/>
                    <a:lstStyle>
                      <a:lvl1pPr marL="469900" indent="-469900">
                        <a:spcBef>
                          <a:spcPct val="20000"/>
                        </a:spcBef>
                        <a:buClr>
                          <a:schemeClr val="accent1"/>
                        </a:buClr>
                        <a:buSzPct val="85000"/>
                        <a:buFont typeface="Wingdings 2" pitchFamily="18" charset="2"/>
                        <a:defRPr sz="2300">
                          <a:solidFill>
                            <a:schemeClr val="tx1"/>
                          </a:solidFill>
                          <a:latin typeface="Georgia" pitchFamily="18" charset="0"/>
                          <a:ea typeface="ＭＳ Ｐゴシック" pitchFamily="34" charset="-128"/>
                        </a:defRPr>
                      </a:lvl1pPr>
                      <a:lvl2pPr marL="742950" indent="-285750">
                        <a:spcBef>
                          <a:spcPct val="20000"/>
                        </a:spcBef>
                        <a:buClr>
                          <a:schemeClr val="accent2"/>
                        </a:buClr>
                        <a:buSzPct val="70000"/>
                        <a:buFont typeface="Wingdings" pitchFamily="2" charset="2"/>
                        <a:defRPr sz="2000">
                          <a:solidFill>
                            <a:schemeClr val="tx2"/>
                          </a:solidFill>
                          <a:latin typeface="Georgia" pitchFamily="18" charset="0"/>
                          <a:ea typeface="ＭＳ Ｐゴシック" pitchFamily="34" charset="-128"/>
                        </a:defRPr>
                      </a:lvl2pPr>
                      <a:lvl3pPr marL="1143000" indent="-228600">
                        <a:spcBef>
                          <a:spcPct val="20000"/>
                        </a:spcBef>
                        <a:buClr>
                          <a:srgbClr val="D2DA7A"/>
                        </a:buClr>
                        <a:buSzPct val="75000"/>
                        <a:buFont typeface="Wingdings 2" pitchFamily="18" charset="2"/>
                        <a:defRPr>
                          <a:solidFill>
                            <a:schemeClr val="tx1"/>
                          </a:solidFill>
                          <a:latin typeface="Georgia" pitchFamily="18" charset="0"/>
                          <a:ea typeface="ＭＳ Ｐゴシック" pitchFamily="34" charset="-128"/>
                        </a:defRPr>
                      </a:lvl3pPr>
                      <a:lvl4pPr marL="1600200" indent="-228600">
                        <a:spcBef>
                          <a:spcPct val="20000"/>
                        </a:spcBef>
                        <a:buClr>
                          <a:srgbClr val="FADA7A"/>
                        </a:buClr>
                        <a:buSzPct val="70000"/>
                        <a:buFont typeface="Wingdings" pitchFamily="2" charset="2"/>
                        <a:defRPr>
                          <a:solidFill>
                            <a:schemeClr val="tx2"/>
                          </a:solidFill>
                          <a:latin typeface="Georgia" pitchFamily="18" charset="0"/>
                          <a:ea typeface="ＭＳ Ｐゴシック" pitchFamily="34" charset="-128"/>
                        </a:defRPr>
                      </a:lvl4pPr>
                      <a:lvl5pPr marL="2057400" indent="-228600">
                        <a:spcBef>
                          <a:spcPct val="20000"/>
                        </a:spcBef>
                        <a:buClr>
                          <a:srgbClr val="B88472"/>
                        </a:buClr>
                        <a:defRPr>
                          <a:solidFill>
                            <a:schemeClr val="tx1"/>
                          </a:solidFill>
                          <a:latin typeface="Georgia" pitchFamily="18" charset="0"/>
                          <a:ea typeface="ＭＳ Ｐゴシック" pitchFamily="34" charset="-128"/>
                        </a:defRPr>
                      </a:lvl5pPr>
                      <a:lvl6pPr marL="25146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6pPr>
                      <a:lvl7pPr marL="29718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7pPr>
                      <a:lvl8pPr marL="34290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8pPr>
                      <a:lvl9pPr marL="38862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9pPr>
                    </a:lstStyle>
                    <a:p>
                      <a:pPr marL="469900" marR="0" lvl="0" indent="-469900" algn="ctr" defTabSz="914400" rtl="0" eaLnBrk="1" fontAlgn="base" latinLnBrk="0" hangingPunct="1">
                        <a:lnSpc>
                          <a:spcPct val="100000"/>
                        </a:lnSpc>
                        <a:spcBef>
                          <a:spcPct val="0"/>
                        </a:spcBef>
                        <a:spcAft>
                          <a:spcPct val="0"/>
                        </a:spcAft>
                        <a:buClr>
                          <a:schemeClr val="tx1"/>
                        </a:buClr>
                        <a:buSzPct val="75000"/>
                        <a:buFont typeface="Wingdings" pitchFamily="2" charset="2"/>
                        <a:buNone/>
                        <a:tabLst/>
                      </a:pPr>
                      <a:r>
                        <a:rPr kumimoji="0" lang="en-US" altLang="en-US" sz="1600" b="1" i="0" u="none" strike="noStrike" cap="none" normalizeH="0" baseline="0" smtClean="0">
                          <a:ln>
                            <a:noFill/>
                          </a:ln>
                          <a:solidFill>
                            <a:srgbClr val="FFFF00"/>
                          </a:solidFill>
                          <a:effectLst/>
                          <a:latin typeface="Arial" pitchFamily="34" charset="0"/>
                          <a:ea typeface="ＭＳ Ｐゴシック" pitchFamily="34" charset="-128"/>
                        </a:rPr>
                        <a:t>Level</a:t>
                      </a:r>
                      <a:endParaRPr kumimoji="0" lang="en-US" altLang="en-US" sz="1600" b="0" i="0" u="none" strike="noStrike" cap="none" normalizeH="0" baseline="0" smtClean="0">
                        <a:ln>
                          <a:noFill/>
                        </a:ln>
                        <a:solidFill>
                          <a:schemeClr val="tx1"/>
                        </a:solidFill>
                        <a:effectLst/>
                        <a:latin typeface="Arial" pitchFamily="34" charset="0"/>
                        <a:ea typeface="ＭＳ Ｐゴシック" pitchFamily="34" charset="-128"/>
                      </a:endParaRPr>
                    </a:p>
                  </a:txBody>
                  <a:tcPr anchor="ctr" horzOverflow="overflow">
                    <a:lnL>
                      <a:noFill/>
                    </a:lnL>
                    <a:lnR>
                      <a:noFill/>
                    </a:lnR>
                    <a:lnT>
                      <a:noFill/>
                    </a:lnT>
                    <a:lnB>
                      <a:noFill/>
                    </a:lnB>
                    <a:lnTlToBr>
                      <a:noFill/>
                    </a:lnTlToBr>
                    <a:lnBlToTr>
                      <a:noFill/>
                    </a:lnBlToTr>
                    <a:solidFill>
                      <a:srgbClr val="000000"/>
                    </a:solidFill>
                  </a:tcPr>
                </a:tc>
                <a:tc>
                  <a:txBody>
                    <a:bodyPr/>
                    <a:lstStyle>
                      <a:lvl1pPr marL="469900" indent="-469900">
                        <a:spcBef>
                          <a:spcPct val="20000"/>
                        </a:spcBef>
                        <a:buClr>
                          <a:schemeClr val="accent1"/>
                        </a:buClr>
                        <a:buSzPct val="85000"/>
                        <a:buFont typeface="Wingdings 2" pitchFamily="18" charset="2"/>
                        <a:defRPr sz="2300">
                          <a:solidFill>
                            <a:schemeClr val="tx1"/>
                          </a:solidFill>
                          <a:latin typeface="Georgia" pitchFamily="18" charset="0"/>
                          <a:ea typeface="ＭＳ Ｐゴシック" pitchFamily="34" charset="-128"/>
                        </a:defRPr>
                      </a:lvl1pPr>
                      <a:lvl2pPr marL="742950" indent="-285750">
                        <a:spcBef>
                          <a:spcPct val="20000"/>
                        </a:spcBef>
                        <a:buClr>
                          <a:schemeClr val="accent2"/>
                        </a:buClr>
                        <a:buSzPct val="70000"/>
                        <a:buFont typeface="Wingdings" pitchFamily="2" charset="2"/>
                        <a:defRPr sz="2000">
                          <a:solidFill>
                            <a:schemeClr val="tx2"/>
                          </a:solidFill>
                          <a:latin typeface="Georgia" pitchFamily="18" charset="0"/>
                          <a:ea typeface="ＭＳ Ｐゴシック" pitchFamily="34" charset="-128"/>
                        </a:defRPr>
                      </a:lvl2pPr>
                      <a:lvl3pPr marL="1143000" indent="-228600">
                        <a:spcBef>
                          <a:spcPct val="20000"/>
                        </a:spcBef>
                        <a:buClr>
                          <a:srgbClr val="D2DA7A"/>
                        </a:buClr>
                        <a:buSzPct val="75000"/>
                        <a:buFont typeface="Wingdings 2" pitchFamily="18" charset="2"/>
                        <a:defRPr>
                          <a:solidFill>
                            <a:schemeClr val="tx1"/>
                          </a:solidFill>
                          <a:latin typeface="Georgia" pitchFamily="18" charset="0"/>
                          <a:ea typeface="ＭＳ Ｐゴシック" pitchFamily="34" charset="-128"/>
                        </a:defRPr>
                      </a:lvl3pPr>
                      <a:lvl4pPr marL="1600200" indent="-228600">
                        <a:spcBef>
                          <a:spcPct val="20000"/>
                        </a:spcBef>
                        <a:buClr>
                          <a:srgbClr val="FADA7A"/>
                        </a:buClr>
                        <a:buSzPct val="70000"/>
                        <a:buFont typeface="Wingdings" pitchFamily="2" charset="2"/>
                        <a:defRPr>
                          <a:solidFill>
                            <a:schemeClr val="tx2"/>
                          </a:solidFill>
                          <a:latin typeface="Georgia" pitchFamily="18" charset="0"/>
                          <a:ea typeface="ＭＳ Ｐゴシック" pitchFamily="34" charset="-128"/>
                        </a:defRPr>
                      </a:lvl4pPr>
                      <a:lvl5pPr marL="2057400" indent="-228600">
                        <a:spcBef>
                          <a:spcPct val="20000"/>
                        </a:spcBef>
                        <a:buClr>
                          <a:srgbClr val="B88472"/>
                        </a:buClr>
                        <a:defRPr>
                          <a:solidFill>
                            <a:schemeClr val="tx1"/>
                          </a:solidFill>
                          <a:latin typeface="Georgia" pitchFamily="18" charset="0"/>
                          <a:ea typeface="ＭＳ Ｐゴシック" pitchFamily="34" charset="-128"/>
                        </a:defRPr>
                      </a:lvl5pPr>
                      <a:lvl6pPr marL="25146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6pPr>
                      <a:lvl7pPr marL="29718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7pPr>
                      <a:lvl8pPr marL="34290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8pPr>
                      <a:lvl9pPr marL="38862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9pPr>
                    </a:lstStyle>
                    <a:p>
                      <a:pPr marL="469900" marR="0" lvl="0" indent="-469900" algn="ctr" defTabSz="914400" rtl="0" eaLnBrk="1" fontAlgn="base" latinLnBrk="0" hangingPunct="1">
                        <a:lnSpc>
                          <a:spcPct val="100000"/>
                        </a:lnSpc>
                        <a:spcBef>
                          <a:spcPct val="0"/>
                        </a:spcBef>
                        <a:spcAft>
                          <a:spcPct val="0"/>
                        </a:spcAft>
                        <a:buClr>
                          <a:schemeClr val="tx1"/>
                        </a:buClr>
                        <a:buSzPct val="75000"/>
                        <a:buFont typeface="Wingdings" pitchFamily="2" charset="2"/>
                        <a:buNone/>
                        <a:tabLst/>
                      </a:pPr>
                      <a:r>
                        <a:rPr kumimoji="0" lang="en-US" altLang="en-US" sz="1600" b="1" i="0" u="none" strike="noStrike" cap="none" normalizeH="0" baseline="0" smtClean="0">
                          <a:ln>
                            <a:noFill/>
                          </a:ln>
                          <a:solidFill>
                            <a:srgbClr val="FFFF00"/>
                          </a:solidFill>
                          <a:effectLst/>
                          <a:latin typeface="Arial" pitchFamily="34" charset="0"/>
                          <a:ea typeface="ＭＳ Ｐゴシック" pitchFamily="34" charset="-128"/>
                        </a:rPr>
                        <a:t>Stage</a:t>
                      </a:r>
                      <a:endParaRPr kumimoji="0" lang="en-US" altLang="en-US" sz="1600" b="0" i="0" u="none" strike="noStrike" cap="none" normalizeH="0" baseline="0" smtClean="0">
                        <a:ln>
                          <a:noFill/>
                        </a:ln>
                        <a:solidFill>
                          <a:schemeClr val="tx1"/>
                        </a:solidFill>
                        <a:effectLst/>
                        <a:latin typeface="Arial" pitchFamily="34" charset="0"/>
                        <a:ea typeface="ＭＳ Ｐゴシック" pitchFamily="34" charset="-128"/>
                      </a:endParaRPr>
                    </a:p>
                  </a:txBody>
                  <a:tcPr anchor="ctr" horzOverflow="overflow">
                    <a:lnL>
                      <a:noFill/>
                    </a:lnL>
                    <a:lnR>
                      <a:noFill/>
                    </a:lnR>
                    <a:lnT>
                      <a:noFill/>
                    </a:lnT>
                    <a:lnB>
                      <a:noFill/>
                    </a:lnB>
                    <a:lnTlToBr>
                      <a:noFill/>
                    </a:lnTlToBr>
                    <a:lnBlToTr>
                      <a:noFill/>
                    </a:lnBlToTr>
                    <a:solidFill>
                      <a:srgbClr val="000000"/>
                    </a:solidFill>
                  </a:tcPr>
                </a:tc>
                <a:tc>
                  <a:txBody>
                    <a:bodyPr/>
                    <a:lstStyle>
                      <a:lvl1pPr marL="469900" indent="-469900">
                        <a:spcBef>
                          <a:spcPct val="20000"/>
                        </a:spcBef>
                        <a:buClr>
                          <a:schemeClr val="accent1"/>
                        </a:buClr>
                        <a:buSzPct val="85000"/>
                        <a:buFont typeface="Wingdings 2" pitchFamily="18" charset="2"/>
                        <a:defRPr sz="2300">
                          <a:solidFill>
                            <a:schemeClr val="tx1"/>
                          </a:solidFill>
                          <a:latin typeface="Georgia" pitchFamily="18" charset="0"/>
                          <a:ea typeface="ＭＳ Ｐゴシック" pitchFamily="34" charset="-128"/>
                        </a:defRPr>
                      </a:lvl1pPr>
                      <a:lvl2pPr marL="742950" indent="-285750">
                        <a:spcBef>
                          <a:spcPct val="20000"/>
                        </a:spcBef>
                        <a:buClr>
                          <a:schemeClr val="accent2"/>
                        </a:buClr>
                        <a:buSzPct val="70000"/>
                        <a:buFont typeface="Wingdings" pitchFamily="2" charset="2"/>
                        <a:defRPr sz="2000">
                          <a:solidFill>
                            <a:schemeClr val="tx2"/>
                          </a:solidFill>
                          <a:latin typeface="Georgia" pitchFamily="18" charset="0"/>
                          <a:ea typeface="ＭＳ Ｐゴシック" pitchFamily="34" charset="-128"/>
                        </a:defRPr>
                      </a:lvl2pPr>
                      <a:lvl3pPr marL="1143000" indent="-228600">
                        <a:spcBef>
                          <a:spcPct val="20000"/>
                        </a:spcBef>
                        <a:buClr>
                          <a:srgbClr val="D2DA7A"/>
                        </a:buClr>
                        <a:buSzPct val="75000"/>
                        <a:buFont typeface="Wingdings 2" pitchFamily="18" charset="2"/>
                        <a:defRPr>
                          <a:solidFill>
                            <a:schemeClr val="tx1"/>
                          </a:solidFill>
                          <a:latin typeface="Georgia" pitchFamily="18" charset="0"/>
                          <a:ea typeface="ＭＳ Ｐゴシック" pitchFamily="34" charset="-128"/>
                        </a:defRPr>
                      </a:lvl3pPr>
                      <a:lvl4pPr marL="1600200" indent="-228600">
                        <a:spcBef>
                          <a:spcPct val="20000"/>
                        </a:spcBef>
                        <a:buClr>
                          <a:srgbClr val="FADA7A"/>
                        </a:buClr>
                        <a:buSzPct val="70000"/>
                        <a:buFont typeface="Wingdings" pitchFamily="2" charset="2"/>
                        <a:defRPr>
                          <a:solidFill>
                            <a:schemeClr val="tx2"/>
                          </a:solidFill>
                          <a:latin typeface="Georgia" pitchFamily="18" charset="0"/>
                          <a:ea typeface="ＭＳ Ｐゴシック" pitchFamily="34" charset="-128"/>
                        </a:defRPr>
                      </a:lvl4pPr>
                      <a:lvl5pPr marL="2057400" indent="-228600">
                        <a:spcBef>
                          <a:spcPct val="20000"/>
                        </a:spcBef>
                        <a:buClr>
                          <a:srgbClr val="B88472"/>
                        </a:buClr>
                        <a:defRPr>
                          <a:solidFill>
                            <a:schemeClr val="tx1"/>
                          </a:solidFill>
                          <a:latin typeface="Georgia" pitchFamily="18" charset="0"/>
                          <a:ea typeface="ＭＳ Ｐゴシック" pitchFamily="34" charset="-128"/>
                        </a:defRPr>
                      </a:lvl5pPr>
                      <a:lvl6pPr marL="25146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6pPr>
                      <a:lvl7pPr marL="29718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7pPr>
                      <a:lvl8pPr marL="34290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8pPr>
                      <a:lvl9pPr marL="38862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9pPr>
                    </a:lstStyle>
                    <a:p>
                      <a:pPr marL="469900" marR="0" lvl="0" indent="-469900" algn="ctr" defTabSz="914400" rtl="0" eaLnBrk="1" fontAlgn="base" latinLnBrk="0" hangingPunct="1">
                        <a:lnSpc>
                          <a:spcPct val="100000"/>
                        </a:lnSpc>
                        <a:spcBef>
                          <a:spcPct val="0"/>
                        </a:spcBef>
                        <a:spcAft>
                          <a:spcPct val="0"/>
                        </a:spcAft>
                        <a:buClr>
                          <a:schemeClr val="tx1"/>
                        </a:buClr>
                        <a:buSzPct val="75000"/>
                        <a:buFont typeface="Wingdings" pitchFamily="2" charset="2"/>
                        <a:buNone/>
                        <a:tabLst/>
                      </a:pPr>
                      <a:r>
                        <a:rPr kumimoji="0" lang="en-US" altLang="en-US" sz="1600" b="1" i="0" u="none" strike="noStrike" cap="none" normalizeH="0" baseline="0" smtClean="0">
                          <a:ln>
                            <a:noFill/>
                          </a:ln>
                          <a:solidFill>
                            <a:srgbClr val="FFFF00"/>
                          </a:solidFill>
                          <a:effectLst/>
                          <a:latin typeface="Arial" pitchFamily="34" charset="0"/>
                          <a:ea typeface="ＭＳ Ｐゴシック" pitchFamily="34" charset="-128"/>
                        </a:rPr>
                        <a:t>Ages</a:t>
                      </a:r>
                      <a:endParaRPr kumimoji="0" lang="en-US" altLang="en-US" sz="1600" b="0" i="0" u="none" strike="noStrike" cap="none" normalizeH="0" baseline="0" smtClean="0">
                        <a:ln>
                          <a:noFill/>
                        </a:ln>
                        <a:solidFill>
                          <a:schemeClr val="tx1"/>
                        </a:solidFill>
                        <a:effectLst/>
                        <a:latin typeface="Arial" pitchFamily="34" charset="0"/>
                        <a:ea typeface="ＭＳ Ｐゴシック" pitchFamily="34" charset="-128"/>
                      </a:endParaRPr>
                    </a:p>
                  </a:txBody>
                  <a:tcPr anchor="ctr" horzOverflow="overflow">
                    <a:lnL>
                      <a:noFill/>
                    </a:lnL>
                    <a:lnR>
                      <a:noFill/>
                    </a:lnR>
                    <a:lnT>
                      <a:noFill/>
                    </a:lnT>
                    <a:lnB>
                      <a:noFill/>
                    </a:lnB>
                    <a:lnTlToBr>
                      <a:noFill/>
                    </a:lnTlToBr>
                    <a:lnBlToTr>
                      <a:noFill/>
                    </a:lnBlToTr>
                    <a:solidFill>
                      <a:srgbClr val="000000"/>
                    </a:solidFill>
                  </a:tcPr>
                </a:tc>
                <a:tc>
                  <a:txBody>
                    <a:bodyPr/>
                    <a:lstStyle>
                      <a:lvl1pPr marL="469900" indent="-469900">
                        <a:spcBef>
                          <a:spcPct val="20000"/>
                        </a:spcBef>
                        <a:buClr>
                          <a:schemeClr val="accent1"/>
                        </a:buClr>
                        <a:buSzPct val="85000"/>
                        <a:buFont typeface="Wingdings 2" pitchFamily="18" charset="2"/>
                        <a:defRPr sz="2300">
                          <a:solidFill>
                            <a:schemeClr val="tx1"/>
                          </a:solidFill>
                          <a:latin typeface="Georgia" pitchFamily="18" charset="0"/>
                          <a:ea typeface="ＭＳ Ｐゴシック" pitchFamily="34" charset="-128"/>
                        </a:defRPr>
                      </a:lvl1pPr>
                      <a:lvl2pPr marL="742950" indent="-285750">
                        <a:spcBef>
                          <a:spcPct val="20000"/>
                        </a:spcBef>
                        <a:buClr>
                          <a:schemeClr val="accent2"/>
                        </a:buClr>
                        <a:buSzPct val="70000"/>
                        <a:buFont typeface="Wingdings" pitchFamily="2" charset="2"/>
                        <a:defRPr sz="2000">
                          <a:solidFill>
                            <a:schemeClr val="tx2"/>
                          </a:solidFill>
                          <a:latin typeface="Georgia" pitchFamily="18" charset="0"/>
                          <a:ea typeface="ＭＳ Ｐゴシック" pitchFamily="34" charset="-128"/>
                        </a:defRPr>
                      </a:lvl2pPr>
                      <a:lvl3pPr marL="1143000" indent="-228600">
                        <a:spcBef>
                          <a:spcPct val="20000"/>
                        </a:spcBef>
                        <a:buClr>
                          <a:srgbClr val="D2DA7A"/>
                        </a:buClr>
                        <a:buSzPct val="75000"/>
                        <a:buFont typeface="Wingdings 2" pitchFamily="18" charset="2"/>
                        <a:defRPr>
                          <a:solidFill>
                            <a:schemeClr val="tx1"/>
                          </a:solidFill>
                          <a:latin typeface="Georgia" pitchFamily="18" charset="0"/>
                          <a:ea typeface="ＭＳ Ｐゴシック" pitchFamily="34" charset="-128"/>
                        </a:defRPr>
                      </a:lvl3pPr>
                      <a:lvl4pPr marL="1600200" indent="-228600">
                        <a:spcBef>
                          <a:spcPct val="20000"/>
                        </a:spcBef>
                        <a:buClr>
                          <a:srgbClr val="FADA7A"/>
                        </a:buClr>
                        <a:buSzPct val="70000"/>
                        <a:buFont typeface="Wingdings" pitchFamily="2" charset="2"/>
                        <a:defRPr>
                          <a:solidFill>
                            <a:schemeClr val="tx2"/>
                          </a:solidFill>
                          <a:latin typeface="Georgia" pitchFamily="18" charset="0"/>
                          <a:ea typeface="ＭＳ Ｐゴシック" pitchFamily="34" charset="-128"/>
                        </a:defRPr>
                      </a:lvl4pPr>
                      <a:lvl5pPr marL="2057400" indent="-228600">
                        <a:spcBef>
                          <a:spcPct val="20000"/>
                        </a:spcBef>
                        <a:buClr>
                          <a:srgbClr val="B88472"/>
                        </a:buClr>
                        <a:defRPr>
                          <a:solidFill>
                            <a:schemeClr val="tx1"/>
                          </a:solidFill>
                          <a:latin typeface="Georgia" pitchFamily="18" charset="0"/>
                          <a:ea typeface="ＭＳ Ｐゴシック" pitchFamily="34" charset="-128"/>
                        </a:defRPr>
                      </a:lvl5pPr>
                      <a:lvl6pPr marL="25146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6pPr>
                      <a:lvl7pPr marL="29718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7pPr>
                      <a:lvl8pPr marL="34290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8pPr>
                      <a:lvl9pPr marL="38862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9pPr>
                    </a:lstStyle>
                    <a:p>
                      <a:pPr marL="469900" marR="0" lvl="0" indent="-469900" algn="ctr" defTabSz="914400" rtl="0" eaLnBrk="1" fontAlgn="base" latinLnBrk="0" hangingPunct="1">
                        <a:lnSpc>
                          <a:spcPct val="100000"/>
                        </a:lnSpc>
                        <a:spcBef>
                          <a:spcPct val="0"/>
                        </a:spcBef>
                        <a:spcAft>
                          <a:spcPct val="0"/>
                        </a:spcAft>
                        <a:buClr>
                          <a:schemeClr val="tx1"/>
                        </a:buClr>
                        <a:buSzPct val="75000"/>
                        <a:buFont typeface="Wingdings" pitchFamily="2" charset="2"/>
                        <a:buNone/>
                        <a:tabLst/>
                      </a:pPr>
                      <a:r>
                        <a:rPr kumimoji="0" lang="en-US" altLang="en-US" sz="1600" b="1" i="0" u="none" strike="noStrike" cap="none" normalizeH="0" baseline="0" smtClean="0">
                          <a:ln>
                            <a:noFill/>
                          </a:ln>
                          <a:solidFill>
                            <a:srgbClr val="FFFF00"/>
                          </a:solidFill>
                          <a:effectLst/>
                          <a:latin typeface="Arial" pitchFamily="34" charset="0"/>
                          <a:ea typeface="ＭＳ Ｐゴシック" pitchFamily="34" charset="-128"/>
                        </a:rPr>
                        <a:t>Social Orientation</a:t>
                      </a:r>
                      <a:endParaRPr kumimoji="0" lang="en-US" altLang="en-US" sz="1600" b="0" i="0" u="none" strike="noStrike" cap="none" normalizeH="0" baseline="0" smtClean="0">
                        <a:ln>
                          <a:noFill/>
                        </a:ln>
                        <a:solidFill>
                          <a:schemeClr val="tx1"/>
                        </a:solidFill>
                        <a:effectLst/>
                        <a:latin typeface="Arial" pitchFamily="34" charset="0"/>
                        <a:ea typeface="ＭＳ Ｐゴシック" pitchFamily="34" charset="-128"/>
                      </a:endParaRPr>
                    </a:p>
                  </a:txBody>
                  <a:tcPr anchor="ctr" horzOverflow="overflow">
                    <a:lnL>
                      <a:noFill/>
                    </a:lnL>
                    <a:lnR>
                      <a:noFill/>
                    </a:lnR>
                    <a:lnT>
                      <a:noFill/>
                    </a:lnT>
                    <a:lnB>
                      <a:noFill/>
                    </a:lnB>
                    <a:lnTlToBr>
                      <a:noFill/>
                    </a:lnTlToBr>
                    <a:lnBlToTr>
                      <a:noFill/>
                    </a:lnBlToTr>
                    <a:solidFill>
                      <a:srgbClr val="000000"/>
                    </a:solidFill>
                  </a:tcPr>
                </a:tc>
              </a:tr>
              <a:tr h="366713">
                <a:tc>
                  <a:txBody>
                    <a:bodyPr/>
                    <a:lstStyle>
                      <a:lvl1pPr marL="469900" indent="-469900">
                        <a:spcBef>
                          <a:spcPct val="20000"/>
                        </a:spcBef>
                        <a:buClr>
                          <a:schemeClr val="accent1"/>
                        </a:buClr>
                        <a:buSzPct val="85000"/>
                        <a:buFont typeface="Wingdings 2" pitchFamily="18" charset="2"/>
                        <a:defRPr sz="2300">
                          <a:solidFill>
                            <a:schemeClr val="tx1"/>
                          </a:solidFill>
                          <a:latin typeface="Georgia" pitchFamily="18" charset="0"/>
                          <a:ea typeface="ＭＳ Ｐゴシック" pitchFamily="34" charset="-128"/>
                        </a:defRPr>
                      </a:lvl1pPr>
                      <a:lvl2pPr marL="742950" indent="-285750">
                        <a:spcBef>
                          <a:spcPct val="20000"/>
                        </a:spcBef>
                        <a:buClr>
                          <a:schemeClr val="accent2"/>
                        </a:buClr>
                        <a:buSzPct val="70000"/>
                        <a:buFont typeface="Wingdings" pitchFamily="2" charset="2"/>
                        <a:defRPr sz="2000">
                          <a:solidFill>
                            <a:schemeClr val="tx2"/>
                          </a:solidFill>
                          <a:latin typeface="Georgia" pitchFamily="18" charset="0"/>
                          <a:ea typeface="ＭＳ Ｐゴシック" pitchFamily="34" charset="-128"/>
                        </a:defRPr>
                      </a:lvl2pPr>
                      <a:lvl3pPr marL="1143000" indent="-228600">
                        <a:spcBef>
                          <a:spcPct val="20000"/>
                        </a:spcBef>
                        <a:buClr>
                          <a:srgbClr val="D2DA7A"/>
                        </a:buClr>
                        <a:buSzPct val="75000"/>
                        <a:buFont typeface="Wingdings 2" pitchFamily="18" charset="2"/>
                        <a:defRPr>
                          <a:solidFill>
                            <a:schemeClr val="tx1"/>
                          </a:solidFill>
                          <a:latin typeface="Georgia" pitchFamily="18" charset="0"/>
                          <a:ea typeface="ＭＳ Ｐゴシック" pitchFamily="34" charset="-128"/>
                        </a:defRPr>
                      </a:lvl3pPr>
                      <a:lvl4pPr marL="1600200" indent="-228600">
                        <a:spcBef>
                          <a:spcPct val="20000"/>
                        </a:spcBef>
                        <a:buClr>
                          <a:srgbClr val="FADA7A"/>
                        </a:buClr>
                        <a:buSzPct val="70000"/>
                        <a:buFont typeface="Wingdings" pitchFamily="2" charset="2"/>
                        <a:defRPr>
                          <a:solidFill>
                            <a:schemeClr val="tx2"/>
                          </a:solidFill>
                          <a:latin typeface="Georgia" pitchFamily="18" charset="0"/>
                          <a:ea typeface="ＭＳ Ｐゴシック" pitchFamily="34" charset="-128"/>
                        </a:defRPr>
                      </a:lvl4pPr>
                      <a:lvl5pPr marL="2057400" indent="-228600">
                        <a:spcBef>
                          <a:spcPct val="20000"/>
                        </a:spcBef>
                        <a:buClr>
                          <a:srgbClr val="B88472"/>
                        </a:buClr>
                        <a:defRPr>
                          <a:solidFill>
                            <a:schemeClr val="tx1"/>
                          </a:solidFill>
                          <a:latin typeface="Georgia" pitchFamily="18" charset="0"/>
                          <a:ea typeface="ＭＳ Ｐゴシック" pitchFamily="34" charset="-128"/>
                        </a:defRPr>
                      </a:lvl5pPr>
                      <a:lvl6pPr marL="25146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6pPr>
                      <a:lvl7pPr marL="29718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7pPr>
                      <a:lvl8pPr marL="34290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8pPr>
                      <a:lvl9pPr marL="38862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9pPr>
                    </a:lstStyle>
                    <a:p>
                      <a:pPr marL="469900" marR="0" lvl="0" indent="-469900" algn="ctr" defTabSz="914400" rtl="0" eaLnBrk="1" fontAlgn="base" latinLnBrk="0" hangingPunct="1">
                        <a:lnSpc>
                          <a:spcPct val="100000"/>
                        </a:lnSpc>
                        <a:spcBef>
                          <a:spcPct val="0"/>
                        </a:spcBef>
                        <a:spcAft>
                          <a:spcPct val="0"/>
                        </a:spcAft>
                        <a:buClr>
                          <a:schemeClr val="tx1"/>
                        </a:buClr>
                        <a:buSzPct val="75000"/>
                        <a:buFont typeface="Wingdings" pitchFamily="2" charset="2"/>
                        <a:buNone/>
                        <a:tabLst/>
                      </a:pPr>
                      <a:r>
                        <a:rPr kumimoji="0" lang="en-US" altLang="en-US" sz="1600" b="1" i="0" u="none" strike="noStrike" cap="none" normalizeH="0" baseline="0" smtClean="0">
                          <a:ln>
                            <a:noFill/>
                          </a:ln>
                          <a:solidFill>
                            <a:schemeClr val="tx1"/>
                          </a:solidFill>
                          <a:effectLst/>
                          <a:latin typeface="Arial" pitchFamily="34" charset="0"/>
                          <a:ea typeface="ＭＳ Ｐゴシック" pitchFamily="34" charset="-128"/>
                        </a:rPr>
                        <a:t>Pre-Conventional</a:t>
                      </a:r>
                      <a:endParaRPr kumimoji="0" lang="en-US" altLang="en-US" sz="1600" b="0" i="0" u="none" strike="noStrike" cap="none" normalizeH="0" baseline="0" smtClean="0">
                        <a:ln>
                          <a:noFill/>
                        </a:ln>
                        <a:solidFill>
                          <a:schemeClr val="tx1"/>
                        </a:solidFill>
                        <a:effectLst/>
                        <a:latin typeface="Arial" pitchFamily="34" charset="0"/>
                        <a:ea typeface="ＭＳ Ｐゴシック" pitchFamily="34" charset="-128"/>
                      </a:endParaRPr>
                    </a:p>
                  </a:txBody>
                  <a:tcPr anchor="ctr" horzOverflow="overflow">
                    <a:lnL>
                      <a:noFill/>
                    </a:lnL>
                    <a:lnR>
                      <a:noFill/>
                    </a:lnR>
                    <a:lnT>
                      <a:noFill/>
                    </a:lnT>
                    <a:lnB>
                      <a:noFill/>
                    </a:lnB>
                    <a:lnTlToBr>
                      <a:noFill/>
                    </a:lnTlToBr>
                    <a:lnBlToTr>
                      <a:noFill/>
                    </a:lnBlToTr>
                    <a:solidFill>
                      <a:srgbClr val="CCFFFF"/>
                    </a:solidFill>
                  </a:tcPr>
                </a:tc>
                <a:tc>
                  <a:txBody>
                    <a:bodyPr/>
                    <a:lstStyle>
                      <a:lvl1pPr marL="469900" indent="-469900">
                        <a:spcBef>
                          <a:spcPct val="20000"/>
                        </a:spcBef>
                        <a:buClr>
                          <a:schemeClr val="accent1"/>
                        </a:buClr>
                        <a:buSzPct val="85000"/>
                        <a:buFont typeface="Wingdings 2" pitchFamily="18" charset="2"/>
                        <a:defRPr sz="2300">
                          <a:solidFill>
                            <a:schemeClr val="tx1"/>
                          </a:solidFill>
                          <a:latin typeface="Georgia" pitchFamily="18" charset="0"/>
                          <a:ea typeface="ＭＳ Ｐゴシック" pitchFamily="34" charset="-128"/>
                        </a:defRPr>
                      </a:lvl1pPr>
                      <a:lvl2pPr marL="742950" indent="-285750">
                        <a:spcBef>
                          <a:spcPct val="20000"/>
                        </a:spcBef>
                        <a:buClr>
                          <a:schemeClr val="accent2"/>
                        </a:buClr>
                        <a:buSzPct val="70000"/>
                        <a:buFont typeface="Wingdings" pitchFamily="2" charset="2"/>
                        <a:defRPr sz="2000">
                          <a:solidFill>
                            <a:schemeClr val="tx2"/>
                          </a:solidFill>
                          <a:latin typeface="Georgia" pitchFamily="18" charset="0"/>
                          <a:ea typeface="ＭＳ Ｐゴシック" pitchFamily="34" charset="-128"/>
                        </a:defRPr>
                      </a:lvl2pPr>
                      <a:lvl3pPr marL="1143000" indent="-228600">
                        <a:spcBef>
                          <a:spcPct val="20000"/>
                        </a:spcBef>
                        <a:buClr>
                          <a:srgbClr val="D2DA7A"/>
                        </a:buClr>
                        <a:buSzPct val="75000"/>
                        <a:buFont typeface="Wingdings 2" pitchFamily="18" charset="2"/>
                        <a:defRPr>
                          <a:solidFill>
                            <a:schemeClr val="tx1"/>
                          </a:solidFill>
                          <a:latin typeface="Georgia" pitchFamily="18" charset="0"/>
                          <a:ea typeface="ＭＳ Ｐゴシック" pitchFamily="34" charset="-128"/>
                        </a:defRPr>
                      </a:lvl3pPr>
                      <a:lvl4pPr marL="1600200" indent="-228600">
                        <a:spcBef>
                          <a:spcPct val="20000"/>
                        </a:spcBef>
                        <a:buClr>
                          <a:srgbClr val="FADA7A"/>
                        </a:buClr>
                        <a:buSzPct val="70000"/>
                        <a:buFont typeface="Wingdings" pitchFamily="2" charset="2"/>
                        <a:defRPr>
                          <a:solidFill>
                            <a:schemeClr val="tx2"/>
                          </a:solidFill>
                          <a:latin typeface="Georgia" pitchFamily="18" charset="0"/>
                          <a:ea typeface="ＭＳ Ｐゴシック" pitchFamily="34" charset="-128"/>
                        </a:defRPr>
                      </a:lvl4pPr>
                      <a:lvl5pPr marL="2057400" indent="-228600">
                        <a:spcBef>
                          <a:spcPct val="20000"/>
                        </a:spcBef>
                        <a:buClr>
                          <a:srgbClr val="B88472"/>
                        </a:buClr>
                        <a:defRPr>
                          <a:solidFill>
                            <a:schemeClr val="tx1"/>
                          </a:solidFill>
                          <a:latin typeface="Georgia" pitchFamily="18" charset="0"/>
                          <a:ea typeface="ＭＳ Ｐゴシック" pitchFamily="34" charset="-128"/>
                        </a:defRPr>
                      </a:lvl5pPr>
                      <a:lvl6pPr marL="25146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6pPr>
                      <a:lvl7pPr marL="29718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7pPr>
                      <a:lvl8pPr marL="34290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8pPr>
                      <a:lvl9pPr marL="38862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9pPr>
                    </a:lstStyle>
                    <a:p>
                      <a:pPr marL="469900" marR="0" lvl="0" indent="-469900" algn="ctr" defTabSz="914400" rtl="0" eaLnBrk="1" fontAlgn="base" latinLnBrk="0" hangingPunct="1">
                        <a:lnSpc>
                          <a:spcPct val="100000"/>
                        </a:lnSpc>
                        <a:spcBef>
                          <a:spcPct val="0"/>
                        </a:spcBef>
                        <a:spcAft>
                          <a:spcPct val="0"/>
                        </a:spcAft>
                        <a:buClr>
                          <a:schemeClr val="tx1"/>
                        </a:buClr>
                        <a:buSzPct val="75000"/>
                        <a:buFont typeface="Wingdings" pitchFamily="2" charset="2"/>
                        <a:buNone/>
                        <a:tabLst/>
                      </a:pPr>
                      <a:r>
                        <a:rPr kumimoji="0" lang="en-US" altLang="en-US" sz="1600" b="0" i="0" u="none" strike="noStrike" cap="none" normalizeH="0" baseline="0" smtClean="0">
                          <a:ln>
                            <a:noFill/>
                          </a:ln>
                          <a:solidFill>
                            <a:schemeClr val="tx1"/>
                          </a:solidFill>
                          <a:effectLst/>
                          <a:latin typeface="Arial" pitchFamily="34" charset="0"/>
                          <a:ea typeface="ＭＳ Ｐゴシック" pitchFamily="34" charset="-128"/>
                        </a:rPr>
                        <a:t>1</a:t>
                      </a:r>
                    </a:p>
                  </a:txBody>
                  <a:tcPr anchor="ctr" horzOverflow="overflow">
                    <a:lnL>
                      <a:noFill/>
                    </a:lnL>
                    <a:lnR>
                      <a:noFill/>
                    </a:lnR>
                    <a:lnT>
                      <a:noFill/>
                    </a:lnT>
                    <a:lnB>
                      <a:noFill/>
                    </a:lnB>
                    <a:lnTlToBr>
                      <a:noFill/>
                    </a:lnTlToBr>
                    <a:lnBlToTr>
                      <a:noFill/>
                    </a:lnBlToTr>
                    <a:solidFill>
                      <a:srgbClr val="CCFFFF"/>
                    </a:solidFill>
                  </a:tcPr>
                </a:tc>
                <a:tc>
                  <a:txBody>
                    <a:bodyPr/>
                    <a:lstStyle>
                      <a:lvl1pPr marL="469900" indent="-469900">
                        <a:spcBef>
                          <a:spcPct val="20000"/>
                        </a:spcBef>
                        <a:buClr>
                          <a:schemeClr val="accent1"/>
                        </a:buClr>
                        <a:buSzPct val="85000"/>
                        <a:buFont typeface="Wingdings 2" pitchFamily="18" charset="2"/>
                        <a:defRPr sz="2300">
                          <a:solidFill>
                            <a:schemeClr val="tx1"/>
                          </a:solidFill>
                          <a:latin typeface="Georgia" pitchFamily="18" charset="0"/>
                          <a:ea typeface="ＭＳ Ｐゴシック" pitchFamily="34" charset="-128"/>
                        </a:defRPr>
                      </a:lvl1pPr>
                      <a:lvl2pPr marL="742950" indent="-285750">
                        <a:spcBef>
                          <a:spcPct val="20000"/>
                        </a:spcBef>
                        <a:buClr>
                          <a:schemeClr val="accent2"/>
                        </a:buClr>
                        <a:buSzPct val="70000"/>
                        <a:buFont typeface="Wingdings" pitchFamily="2" charset="2"/>
                        <a:defRPr sz="2000">
                          <a:solidFill>
                            <a:schemeClr val="tx2"/>
                          </a:solidFill>
                          <a:latin typeface="Georgia" pitchFamily="18" charset="0"/>
                          <a:ea typeface="ＭＳ Ｐゴシック" pitchFamily="34" charset="-128"/>
                        </a:defRPr>
                      </a:lvl2pPr>
                      <a:lvl3pPr marL="1143000" indent="-228600">
                        <a:spcBef>
                          <a:spcPct val="20000"/>
                        </a:spcBef>
                        <a:buClr>
                          <a:srgbClr val="D2DA7A"/>
                        </a:buClr>
                        <a:buSzPct val="75000"/>
                        <a:buFont typeface="Wingdings 2" pitchFamily="18" charset="2"/>
                        <a:defRPr>
                          <a:solidFill>
                            <a:schemeClr val="tx1"/>
                          </a:solidFill>
                          <a:latin typeface="Georgia" pitchFamily="18" charset="0"/>
                          <a:ea typeface="ＭＳ Ｐゴシック" pitchFamily="34" charset="-128"/>
                        </a:defRPr>
                      </a:lvl3pPr>
                      <a:lvl4pPr marL="1600200" indent="-228600">
                        <a:spcBef>
                          <a:spcPct val="20000"/>
                        </a:spcBef>
                        <a:buClr>
                          <a:srgbClr val="FADA7A"/>
                        </a:buClr>
                        <a:buSzPct val="70000"/>
                        <a:buFont typeface="Wingdings" pitchFamily="2" charset="2"/>
                        <a:defRPr>
                          <a:solidFill>
                            <a:schemeClr val="tx2"/>
                          </a:solidFill>
                          <a:latin typeface="Georgia" pitchFamily="18" charset="0"/>
                          <a:ea typeface="ＭＳ Ｐゴシック" pitchFamily="34" charset="-128"/>
                        </a:defRPr>
                      </a:lvl4pPr>
                      <a:lvl5pPr marL="2057400" indent="-228600">
                        <a:spcBef>
                          <a:spcPct val="20000"/>
                        </a:spcBef>
                        <a:buClr>
                          <a:srgbClr val="B88472"/>
                        </a:buClr>
                        <a:defRPr>
                          <a:solidFill>
                            <a:schemeClr val="tx1"/>
                          </a:solidFill>
                          <a:latin typeface="Georgia" pitchFamily="18" charset="0"/>
                          <a:ea typeface="ＭＳ Ｐゴシック" pitchFamily="34" charset="-128"/>
                        </a:defRPr>
                      </a:lvl5pPr>
                      <a:lvl6pPr marL="25146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6pPr>
                      <a:lvl7pPr marL="29718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7pPr>
                      <a:lvl8pPr marL="34290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8pPr>
                      <a:lvl9pPr marL="38862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9pPr>
                    </a:lstStyle>
                    <a:p>
                      <a:pPr marL="469900" marR="0" lvl="0" indent="-469900" algn="ctr" defTabSz="914400" rtl="0" eaLnBrk="1" fontAlgn="base" latinLnBrk="0" hangingPunct="1">
                        <a:lnSpc>
                          <a:spcPct val="100000"/>
                        </a:lnSpc>
                        <a:spcBef>
                          <a:spcPct val="0"/>
                        </a:spcBef>
                        <a:spcAft>
                          <a:spcPct val="0"/>
                        </a:spcAft>
                        <a:buClr>
                          <a:schemeClr val="tx1"/>
                        </a:buClr>
                        <a:buSzPct val="75000"/>
                        <a:buFont typeface="Wingdings" pitchFamily="2" charset="2"/>
                        <a:buNone/>
                        <a:tabLst/>
                      </a:pPr>
                      <a:r>
                        <a:rPr kumimoji="0" lang="en-US" altLang="en-US" sz="1600" b="0" i="0" u="none" strike="noStrike" cap="none" normalizeH="0" baseline="0" smtClean="0">
                          <a:ln>
                            <a:noFill/>
                          </a:ln>
                          <a:solidFill>
                            <a:schemeClr val="tx1"/>
                          </a:solidFill>
                          <a:effectLst/>
                          <a:latin typeface="Arial" pitchFamily="34" charset="0"/>
                          <a:ea typeface="ＭＳ Ｐゴシック" pitchFamily="34" charset="-128"/>
                        </a:rPr>
                        <a:t>2-4</a:t>
                      </a:r>
                    </a:p>
                  </a:txBody>
                  <a:tcPr anchor="ctr" horzOverflow="overflow">
                    <a:lnL>
                      <a:noFill/>
                    </a:lnL>
                    <a:lnR>
                      <a:noFill/>
                    </a:lnR>
                    <a:lnT>
                      <a:noFill/>
                    </a:lnT>
                    <a:lnB>
                      <a:noFill/>
                    </a:lnB>
                    <a:lnTlToBr>
                      <a:noFill/>
                    </a:lnTlToBr>
                    <a:lnBlToTr>
                      <a:noFill/>
                    </a:lnBlToTr>
                    <a:solidFill>
                      <a:srgbClr val="CCFFFF"/>
                    </a:solidFill>
                  </a:tcPr>
                </a:tc>
                <a:tc>
                  <a:txBody>
                    <a:bodyPr/>
                    <a:lstStyle>
                      <a:lvl1pPr marL="469900" indent="-469900">
                        <a:spcBef>
                          <a:spcPct val="20000"/>
                        </a:spcBef>
                        <a:buClr>
                          <a:schemeClr val="accent1"/>
                        </a:buClr>
                        <a:buSzPct val="85000"/>
                        <a:buFont typeface="Wingdings 2" pitchFamily="18" charset="2"/>
                        <a:defRPr sz="2300">
                          <a:solidFill>
                            <a:schemeClr val="tx1"/>
                          </a:solidFill>
                          <a:latin typeface="Georgia" pitchFamily="18" charset="0"/>
                          <a:ea typeface="ＭＳ Ｐゴシック" pitchFamily="34" charset="-128"/>
                        </a:defRPr>
                      </a:lvl1pPr>
                      <a:lvl2pPr marL="742950" indent="-285750">
                        <a:spcBef>
                          <a:spcPct val="20000"/>
                        </a:spcBef>
                        <a:buClr>
                          <a:schemeClr val="accent2"/>
                        </a:buClr>
                        <a:buSzPct val="70000"/>
                        <a:buFont typeface="Wingdings" pitchFamily="2" charset="2"/>
                        <a:defRPr sz="2000">
                          <a:solidFill>
                            <a:schemeClr val="tx2"/>
                          </a:solidFill>
                          <a:latin typeface="Georgia" pitchFamily="18" charset="0"/>
                          <a:ea typeface="ＭＳ Ｐゴシック" pitchFamily="34" charset="-128"/>
                        </a:defRPr>
                      </a:lvl2pPr>
                      <a:lvl3pPr marL="1143000" indent="-228600">
                        <a:spcBef>
                          <a:spcPct val="20000"/>
                        </a:spcBef>
                        <a:buClr>
                          <a:srgbClr val="D2DA7A"/>
                        </a:buClr>
                        <a:buSzPct val="75000"/>
                        <a:buFont typeface="Wingdings 2" pitchFamily="18" charset="2"/>
                        <a:defRPr>
                          <a:solidFill>
                            <a:schemeClr val="tx1"/>
                          </a:solidFill>
                          <a:latin typeface="Georgia" pitchFamily="18" charset="0"/>
                          <a:ea typeface="ＭＳ Ｐゴシック" pitchFamily="34" charset="-128"/>
                        </a:defRPr>
                      </a:lvl3pPr>
                      <a:lvl4pPr marL="1600200" indent="-228600">
                        <a:spcBef>
                          <a:spcPct val="20000"/>
                        </a:spcBef>
                        <a:buClr>
                          <a:srgbClr val="FADA7A"/>
                        </a:buClr>
                        <a:buSzPct val="70000"/>
                        <a:buFont typeface="Wingdings" pitchFamily="2" charset="2"/>
                        <a:defRPr>
                          <a:solidFill>
                            <a:schemeClr val="tx2"/>
                          </a:solidFill>
                          <a:latin typeface="Georgia" pitchFamily="18" charset="0"/>
                          <a:ea typeface="ＭＳ Ｐゴシック" pitchFamily="34" charset="-128"/>
                        </a:defRPr>
                      </a:lvl4pPr>
                      <a:lvl5pPr marL="2057400" indent="-228600">
                        <a:spcBef>
                          <a:spcPct val="20000"/>
                        </a:spcBef>
                        <a:buClr>
                          <a:srgbClr val="B88472"/>
                        </a:buClr>
                        <a:defRPr>
                          <a:solidFill>
                            <a:schemeClr val="tx1"/>
                          </a:solidFill>
                          <a:latin typeface="Georgia" pitchFamily="18" charset="0"/>
                          <a:ea typeface="ＭＳ Ｐゴシック" pitchFamily="34" charset="-128"/>
                        </a:defRPr>
                      </a:lvl5pPr>
                      <a:lvl6pPr marL="25146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6pPr>
                      <a:lvl7pPr marL="29718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7pPr>
                      <a:lvl8pPr marL="34290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8pPr>
                      <a:lvl9pPr marL="38862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9pPr>
                    </a:lstStyle>
                    <a:p>
                      <a:pPr marL="469900" marR="0" lvl="0" indent="-469900" algn="ctr" defTabSz="914400" rtl="0" eaLnBrk="1" fontAlgn="base" latinLnBrk="0" hangingPunct="1">
                        <a:lnSpc>
                          <a:spcPct val="100000"/>
                        </a:lnSpc>
                        <a:spcBef>
                          <a:spcPct val="0"/>
                        </a:spcBef>
                        <a:spcAft>
                          <a:spcPct val="0"/>
                        </a:spcAft>
                        <a:buClr>
                          <a:schemeClr val="tx1"/>
                        </a:buClr>
                        <a:buSzPct val="75000"/>
                        <a:buFont typeface="Wingdings" pitchFamily="2" charset="2"/>
                        <a:buNone/>
                        <a:tabLst/>
                      </a:pPr>
                      <a:r>
                        <a:rPr kumimoji="0" lang="en-US" altLang="en-US" sz="1600" b="0" i="0" u="none" strike="noStrike" cap="none" normalizeH="0" baseline="0" smtClean="0">
                          <a:ln>
                            <a:noFill/>
                          </a:ln>
                          <a:solidFill>
                            <a:schemeClr val="tx1"/>
                          </a:solidFill>
                          <a:effectLst/>
                          <a:latin typeface="Arial" pitchFamily="34" charset="0"/>
                          <a:ea typeface="ＭＳ Ｐゴシック" pitchFamily="34" charset="-128"/>
                        </a:rPr>
                        <a:t>Obedience and Punishment</a:t>
                      </a:r>
                    </a:p>
                  </a:txBody>
                  <a:tcPr anchor="ctr" horzOverflow="overflow">
                    <a:lnL>
                      <a:noFill/>
                    </a:lnL>
                    <a:lnR>
                      <a:noFill/>
                    </a:lnR>
                    <a:lnT>
                      <a:noFill/>
                    </a:lnT>
                    <a:lnB>
                      <a:noFill/>
                    </a:lnB>
                    <a:lnTlToBr>
                      <a:noFill/>
                    </a:lnTlToBr>
                    <a:lnBlToTr>
                      <a:noFill/>
                    </a:lnBlToTr>
                    <a:solidFill>
                      <a:srgbClr val="CCFFFF"/>
                    </a:solidFill>
                  </a:tcPr>
                </a:tc>
              </a:tr>
              <a:tr h="612775">
                <a:tc>
                  <a:txBody>
                    <a:bodyPr/>
                    <a:lstStyle>
                      <a:lvl1pPr>
                        <a:spcBef>
                          <a:spcPct val="20000"/>
                        </a:spcBef>
                        <a:buClr>
                          <a:schemeClr val="accent1"/>
                        </a:buClr>
                        <a:buSzPct val="85000"/>
                        <a:buFont typeface="Wingdings 2" pitchFamily="18" charset="2"/>
                        <a:defRPr sz="2300">
                          <a:solidFill>
                            <a:schemeClr val="tx1"/>
                          </a:solidFill>
                          <a:latin typeface="Georgia" pitchFamily="18" charset="0"/>
                          <a:ea typeface="ＭＳ Ｐゴシック" pitchFamily="34" charset="-128"/>
                        </a:defRPr>
                      </a:lvl1pPr>
                      <a:lvl2pPr marL="742950" indent="-285750">
                        <a:spcBef>
                          <a:spcPct val="20000"/>
                        </a:spcBef>
                        <a:buClr>
                          <a:schemeClr val="accent2"/>
                        </a:buClr>
                        <a:buSzPct val="70000"/>
                        <a:buFont typeface="Wingdings" pitchFamily="2" charset="2"/>
                        <a:defRPr sz="2000">
                          <a:solidFill>
                            <a:schemeClr val="tx2"/>
                          </a:solidFill>
                          <a:latin typeface="Georgia" pitchFamily="18" charset="0"/>
                          <a:ea typeface="ＭＳ Ｐゴシック" pitchFamily="34" charset="-128"/>
                        </a:defRPr>
                      </a:lvl2pPr>
                      <a:lvl3pPr marL="1143000" indent="-228600">
                        <a:spcBef>
                          <a:spcPct val="20000"/>
                        </a:spcBef>
                        <a:buClr>
                          <a:srgbClr val="D2DA7A"/>
                        </a:buClr>
                        <a:buSzPct val="75000"/>
                        <a:buFont typeface="Wingdings 2" pitchFamily="18" charset="2"/>
                        <a:defRPr>
                          <a:solidFill>
                            <a:schemeClr val="tx1"/>
                          </a:solidFill>
                          <a:latin typeface="Georgia" pitchFamily="18" charset="0"/>
                          <a:ea typeface="ＭＳ Ｐゴシック" pitchFamily="34" charset="-128"/>
                        </a:defRPr>
                      </a:lvl3pPr>
                      <a:lvl4pPr marL="1600200" indent="-228600">
                        <a:spcBef>
                          <a:spcPct val="20000"/>
                        </a:spcBef>
                        <a:buClr>
                          <a:srgbClr val="FADA7A"/>
                        </a:buClr>
                        <a:buSzPct val="70000"/>
                        <a:buFont typeface="Wingdings" pitchFamily="2" charset="2"/>
                        <a:defRPr>
                          <a:solidFill>
                            <a:schemeClr val="tx2"/>
                          </a:solidFill>
                          <a:latin typeface="Georgia" pitchFamily="18" charset="0"/>
                          <a:ea typeface="ＭＳ Ｐゴシック" pitchFamily="34" charset="-128"/>
                        </a:defRPr>
                      </a:lvl4pPr>
                      <a:lvl5pPr marL="2057400" indent="-228600">
                        <a:spcBef>
                          <a:spcPct val="20000"/>
                        </a:spcBef>
                        <a:buClr>
                          <a:srgbClr val="B88472"/>
                        </a:buClr>
                        <a:defRPr>
                          <a:solidFill>
                            <a:schemeClr val="tx1"/>
                          </a:solidFill>
                          <a:latin typeface="Georgia" pitchFamily="18" charset="0"/>
                          <a:ea typeface="ＭＳ Ｐゴシック" pitchFamily="34" charset="-128"/>
                        </a:defRPr>
                      </a:lvl5pPr>
                      <a:lvl6pPr marL="25146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6pPr>
                      <a:lvl7pPr marL="29718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7pPr>
                      <a:lvl8pPr marL="34290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8pPr>
                      <a:lvl9pPr marL="38862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altLang="en-US" sz="2400" b="0" i="0" u="none" strike="noStrike" cap="none" normalizeH="0" baseline="0" smtClean="0">
                        <a:ln>
                          <a:noFill/>
                        </a:ln>
                        <a:solidFill>
                          <a:schemeClr val="tx1"/>
                        </a:solidFill>
                        <a:effectLst/>
                        <a:latin typeface="Arial" pitchFamily="34" charset="0"/>
                        <a:ea typeface="ＭＳ Ｐゴシック" pitchFamily="34" charset="-128"/>
                      </a:endParaRPr>
                    </a:p>
                  </a:txBody>
                  <a:tcPr anchor="ctr" horzOverflow="overflow">
                    <a:lnL>
                      <a:noFill/>
                    </a:lnL>
                    <a:lnR>
                      <a:noFill/>
                    </a:lnR>
                    <a:lnT>
                      <a:noFill/>
                    </a:lnT>
                    <a:lnB>
                      <a:noFill/>
                    </a:lnB>
                    <a:lnTlToBr>
                      <a:noFill/>
                    </a:lnTlToBr>
                    <a:lnBlToTr>
                      <a:noFill/>
                    </a:lnBlToTr>
                    <a:solidFill>
                      <a:srgbClr val="CCFFFF"/>
                    </a:solidFill>
                  </a:tcPr>
                </a:tc>
                <a:tc>
                  <a:txBody>
                    <a:bodyPr/>
                    <a:lstStyle>
                      <a:lvl1pPr marL="469900" indent="-469900">
                        <a:spcBef>
                          <a:spcPct val="20000"/>
                        </a:spcBef>
                        <a:buClr>
                          <a:schemeClr val="accent1"/>
                        </a:buClr>
                        <a:buSzPct val="85000"/>
                        <a:buFont typeface="Wingdings 2" pitchFamily="18" charset="2"/>
                        <a:defRPr sz="2300">
                          <a:solidFill>
                            <a:schemeClr val="tx1"/>
                          </a:solidFill>
                          <a:latin typeface="Georgia" pitchFamily="18" charset="0"/>
                          <a:ea typeface="ＭＳ Ｐゴシック" pitchFamily="34" charset="-128"/>
                        </a:defRPr>
                      </a:lvl1pPr>
                      <a:lvl2pPr marL="742950" indent="-285750">
                        <a:spcBef>
                          <a:spcPct val="20000"/>
                        </a:spcBef>
                        <a:buClr>
                          <a:schemeClr val="accent2"/>
                        </a:buClr>
                        <a:buSzPct val="70000"/>
                        <a:buFont typeface="Wingdings" pitchFamily="2" charset="2"/>
                        <a:defRPr sz="2000">
                          <a:solidFill>
                            <a:schemeClr val="tx2"/>
                          </a:solidFill>
                          <a:latin typeface="Georgia" pitchFamily="18" charset="0"/>
                          <a:ea typeface="ＭＳ Ｐゴシック" pitchFamily="34" charset="-128"/>
                        </a:defRPr>
                      </a:lvl2pPr>
                      <a:lvl3pPr marL="1143000" indent="-228600">
                        <a:spcBef>
                          <a:spcPct val="20000"/>
                        </a:spcBef>
                        <a:buClr>
                          <a:srgbClr val="D2DA7A"/>
                        </a:buClr>
                        <a:buSzPct val="75000"/>
                        <a:buFont typeface="Wingdings 2" pitchFamily="18" charset="2"/>
                        <a:defRPr>
                          <a:solidFill>
                            <a:schemeClr val="tx1"/>
                          </a:solidFill>
                          <a:latin typeface="Georgia" pitchFamily="18" charset="0"/>
                          <a:ea typeface="ＭＳ Ｐゴシック" pitchFamily="34" charset="-128"/>
                        </a:defRPr>
                      </a:lvl3pPr>
                      <a:lvl4pPr marL="1600200" indent="-228600">
                        <a:spcBef>
                          <a:spcPct val="20000"/>
                        </a:spcBef>
                        <a:buClr>
                          <a:srgbClr val="FADA7A"/>
                        </a:buClr>
                        <a:buSzPct val="70000"/>
                        <a:buFont typeface="Wingdings" pitchFamily="2" charset="2"/>
                        <a:defRPr>
                          <a:solidFill>
                            <a:schemeClr val="tx2"/>
                          </a:solidFill>
                          <a:latin typeface="Georgia" pitchFamily="18" charset="0"/>
                          <a:ea typeface="ＭＳ Ｐゴシック" pitchFamily="34" charset="-128"/>
                        </a:defRPr>
                      </a:lvl4pPr>
                      <a:lvl5pPr marL="2057400" indent="-228600">
                        <a:spcBef>
                          <a:spcPct val="20000"/>
                        </a:spcBef>
                        <a:buClr>
                          <a:srgbClr val="B88472"/>
                        </a:buClr>
                        <a:defRPr>
                          <a:solidFill>
                            <a:schemeClr val="tx1"/>
                          </a:solidFill>
                          <a:latin typeface="Georgia" pitchFamily="18" charset="0"/>
                          <a:ea typeface="ＭＳ Ｐゴシック" pitchFamily="34" charset="-128"/>
                        </a:defRPr>
                      </a:lvl5pPr>
                      <a:lvl6pPr marL="25146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6pPr>
                      <a:lvl7pPr marL="29718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7pPr>
                      <a:lvl8pPr marL="34290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8pPr>
                      <a:lvl9pPr marL="38862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9pPr>
                    </a:lstStyle>
                    <a:p>
                      <a:pPr marL="469900" marR="0" lvl="0" indent="-469900" algn="ctr" defTabSz="914400" rtl="0" eaLnBrk="1" fontAlgn="base" latinLnBrk="0" hangingPunct="1">
                        <a:lnSpc>
                          <a:spcPct val="100000"/>
                        </a:lnSpc>
                        <a:spcBef>
                          <a:spcPct val="0"/>
                        </a:spcBef>
                        <a:spcAft>
                          <a:spcPct val="0"/>
                        </a:spcAft>
                        <a:buClr>
                          <a:schemeClr val="tx1"/>
                        </a:buClr>
                        <a:buSzPct val="75000"/>
                        <a:buFont typeface="Wingdings" pitchFamily="2" charset="2"/>
                        <a:buNone/>
                        <a:tabLst/>
                      </a:pPr>
                      <a:r>
                        <a:rPr kumimoji="0" lang="en-US" altLang="en-US" sz="1600" b="0" i="0" u="none" strike="noStrike" cap="none" normalizeH="0" baseline="0" smtClean="0">
                          <a:ln>
                            <a:noFill/>
                          </a:ln>
                          <a:solidFill>
                            <a:schemeClr val="tx1"/>
                          </a:solidFill>
                          <a:effectLst/>
                          <a:latin typeface="Arial" pitchFamily="34" charset="0"/>
                          <a:ea typeface="ＭＳ Ｐゴシック" pitchFamily="34" charset="-128"/>
                        </a:rPr>
                        <a:t>2</a:t>
                      </a:r>
                    </a:p>
                  </a:txBody>
                  <a:tcPr anchor="ctr" horzOverflow="overflow">
                    <a:lnL>
                      <a:noFill/>
                    </a:lnL>
                    <a:lnR>
                      <a:noFill/>
                    </a:lnR>
                    <a:lnT>
                      <a:noFill/>
                    </a:lnT>
                    <a:lnB>
                      <a:noFill/>
                    </a:lnB>
                    <a:lnTlToBr>
                      <a:noFill/>
                    </a:lnTlToBr>
                    <a:lnBlToTr>
                      <a:noFill/>
                    </a:lnBlToTr>
                    <a:solidFill>
                      <a:srgbClr val="CCFFFF"/>
                    </a:solidFill>
                  </a:tcPr>
                </a:tc>
                <a:tc>
                  <a:txBody>
                    <a:bodyPr/>
                    <a:lstStyle>
                      <a:lvl1pPr marL="469900" indent="-469900">
                        <a:spcBef>
                          <a:spcPct val="20000"/>
                        </a:spcBef>
                        <a:buClr>
                          <a:schemeClr val="accent1"/>
                        </a:buClr>
                        <a:buSzPct val="85000"/>
                        <a:buFont typeface="Wingdings 2" pitchFamily="18" charset="2"/>
                        <a:defRPr sz="2300">
                          <a:solidFill>
                            <a:schemeClr val="tx1"/>
                          </a:solidFill>
                          <a:latin typeface="Georgia" pitchFamily="18" charset="0"/>
                          <a:ea typeface="ＭＳ Ｐゴシック" pitchFamily="34" charset="-128"/>
                        </a:defRPr>
                      </a:lvl1pPr>
                      <a:lvl2pPr marL="742950" indent="-285750">
                        <a:spcBef>
                          <a:spcPct val="20000"/>
                        </a:spcBef>
                        <a:buClr>
                          <a:schemeClr val="accent2"/>
                        </a:buClr>
                        <a:buSzPct val="70000"/>
                        <a:buFont typeface="Wingdings" pitchFamily="2" charset="2"/>
                        <a:defRPr sz="2000">
                          <a:solidFill>
                            <a:schemeClr val="tx2"/>
                          </a:solidFill>
                          <a:latin typeface="Georgia" pitchFamily="18" charset="0"/>
                          <a:ea typeface="ＭＳ Ｐゴシック" pitchFamily="34" charset="-128"/>
                        </a:defRPr>
                      </a:lvl2pPr>
                      <a:lvl3pPr marL="1143000" indent="-228600">
                        <a:spcBef>
                          <a:spcPct val="20000"/>
                        </a:spcBef>
                        <a:buClr>
                          <a:srgbClr val="D2DA7A"/>
                        </a:buClr>
                        <a:buSzPct val="75000"/>
                        <a:buFont typeface="Wingdings 2" pitchFamily="18" charset="2"/>
                        <a:defRPr>
                          <a:solidFill>
                            <a:schemeClr val="tx1"/>
                          </a:solidFill>
                          <a:latin typeface="Georgia" pitchFamily="18" charset="0"/>
                          <a:ea typeface="ＭＳ Ｐゴシック" pitchFamily="34" charset="-128"/>
                        </a:defRPr>
                      </a:lvl3pPr>
                      <a:lvl4pPr marL="1600200" indent="-228600">
                        <a:spcBef>
                          <a:spcPct val="20000"/>
                        </a:spcBef>
                        <a:buClr>
                          <a:srgbClr val="FADA7A"/>
                        </a:buClr>
                        <a:buSzPct val="70000"/>
                        <a:buFont typeface="Wingdings" pitchFamily="2" charset="2"/>
                        <a:defRPr>
                          <a:solidFill>
                            <a:schemeClr val="tx2"/>
                          </a:solidFill>
                          <a:latin typeface="Georgia" pitchFamily="18" charset="0"/>
                          <a:ea typeface="ＭＳ Ｐゴシック" pitchFamily="34" charset="-128"/>
                        </a:defRPr>
                      </a:lvl4pPr>
                      <a:lvl5pPr marL="2057400" indent="-228600">
                        <a:spcBef>
                          <a:spcPct val="20000"/>
                        </a:spcBef>
                        <a:buClr>
                          <a:srgbClr val="B88472"/>
                        </a:buClr>
                        <a:defRPr>
                          <a:solidFill>
                            <a:schemeClr val="tx1"/>
                          </a:solidFill>
                          <a:latin typeface="Georgia" pitchFamily="18" charset="0"/>
                          <a:ea typeface="ＭＳ Ｐゴシック" pitchFamily="34" charset="-128"/>
                        </a:defRPr>
                      </a:lvl5pPr>
                      <a:lvl6pPr marL="25146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6pPr>
                      <a:lvl7pPr marL="29718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7pPr>
                      <a:lvl8pPr marL="34290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8pPr>
                      <a:lvl9pPr marL="38862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9pPr>
                    </a:lstStyle>
                    <a:p>
                      <a:pPr marL="469900" marR="0" lvl="0" indent="-469900" algn="ctr" defTabSz="914400" rtl="0" eaLnBrk="1" fontAlgn="base" latinLnBrk="0" hangingPunct="1">
                        <a:lnSpc>
                          <a:spcPct val="100000"/>
                        </a:lnSpc>
                        <a:spcBef>
                          <a:spcPct val="0"/>
                        </a:spcBef>
                        <a:spcAft>
                          <a:spcPct val="0"/>
                        </a:spcAft>
                        <a:buClr>
                          <a:schemeClr val="tx1"/>
                        </a:buClr>
                        <a:buSzPct val="75000"/>
                        <a:buFont typeface="Wingdings" pitchFamily="2" charset="2"/>
                        <a:buNone/>
                        <a:tabLst/>
                      </a:pPr>
                      <a:r>
                        <a:rPr kumimoji="0" lang="en-US" altLang="en-US" sz="1600" b="0" i="0" u="none" strike="noStrike" cap="none" normalizeH="0" baseline="0" smtClean="0">
                          <a:ln>
                            <a:noFill/>
                          </a:ln>
                          <a:solidFill>
                            <a:schemeClr val="tx1"/>
                          </a:solidFill>
                          <a:effectLst/>
                          <a:latin typeface="Arial" pitchFamily="34" charset="0"/>
                          <a:ea typeface="ＭＳ Ｐゴシック" pitchFamily="34" charset="-128"/>
                        </a:rPr>
                        <a:t>4-7</a:t>
                      </a:r>
                    </a:p>
                  </a:txBody>
                  <a:tcPr anchor="ctr" horzOverflow="overflow">
                    <a:lnL>
                      <a:noFill/>
                    </a:lnL>
                    <a:lnR>
                      <a:noFill/>
                    </a:lnR>
                    <a:lnT>
                      <a:noFill/>
                    </a:lnT>
                    <a:lnB>
                      <a:noFill/>
                    </a:lnB>
                    <a:lnTlToBr>
                      <a:noFill/>
                    </a:lnTlToBr>
                    <a:lnBlToTr>
                      <a:noFill/>
                    </a:lnBlToTr>
                    <a:solidFill>
                      <a:srgbClr val="CCFFFF"/>
                    </a:solidFill>
                  </a:tcPr>
                </a:tc>
                <a:tc>
                  <a:txBody>
                    <a:bodyPr/>
                    <a:lstStyle>
                      <a:lvl1pPr marL="469900" indent="-469900">
                        <a:spcBef>
                          <a:spcPct val="20000"/>
                        </a:spcBef>
                        <a:buClr>
                          <a:schemeClr val="accent1"/>
                        </a:buClr>
                        <a:buSzPct val="85000"/>
                        <a:buFont typeface="Wingdings 2" pitchFamily="18" charset="2"/>
                        <a:defRPr sz="2300">
                          <a:solidFill>
                            <a:schemeClr val="tx1"/>
                          </a:solidFill>
                          <a:latin typeface="Georgia" pitchFamily="18" charset="0"/>
                          <a:ea typeface="ＭＳ Ｐゴシック" pitchFamily="34" charset="-128"/>
                        </a:defRPr>
                      </a:lvl1pPr>
                      <a:lvl2pPr marL="742950" indent="-285750">
                        <a:spcBef>
                          <a:spcPct val="20000"/>
                        </a:spcBef>
                        <a:buClr>
                          <a:schemeClr val="accent2"/>
                        </a:buClr>
                        <a:buSzPct val="70000"/>
                        <a:buFont typeface="Wingdings" pitchFamily="2" charset="2"/>
                        <a:defRPr sz="2000">
                          <a:solidFill>
                            <a:schemeClr val="tx2"/>
                          </a:solidFill>
                          <a:latin typeface="Georgia" pitchFamily="18" charset="0"/>
                          <a:ea typeface="ＭＳ Ｐゴシック" pitchFamily="34" charset="-128"/>
                        </a:defRPr>
                      </a:lvl2pPr>
                      <a:lvl3pPr marL="1143000" indent="-228600">
                        <a:spcBef>
                          <a:spcPct val="20000"/>
                        </a:spcBef>
                        <a:buClr>
                          <a:srgbClr val="D2DA7A"/>
                        </a:buClr>
                        <a:buSzPct val="75000"/>
                        <a:buFont typeface="Wingdings 2" pitchFamily="18" charset="2"/>
                        <a:defRPr>
                          <a:solidFill>
                            <a:schemeClr val="tx1"/>
                          </a:solidFill>
                          <a:latin typeface="Georgia" pitchFamily="18" charset="0"/>
                          <a:ea typeface="ＭＳ Ｐゴシック" pitchFamily="34" charset="-128"/>
                        </a:defRPr>
                      </a:lvl3pPr>
                      <a:lvl4pPr marL="1600200" indent="-228600">
                        <a:spcBef>
                          <a:spcPct val="20000"/>
                        </a:spcBef>
                        <a:buClr>
                          <a:srgbClr val="FADA7A"/>
                        </a:buClr>
                        <a:buSzPct val="70000"/>
                        <a:buFont typeface="Wingdings" pitchFamily="2" charset="2"/>
                        <a:defRPr>
                          <a:solidFill>
                            <a:schemeClr val="tx2"/>
                          </a:solidFill>
                          <a:latin typeface="Georgia" pitchFamily="18" charset="0"/>
                          <a:ea typeface="ＭＳ Ｐゴシック" pitchFamily="34" charset="-128"/>
                        </a:defRPr>
                      </a:lvl4pPr>
                      <a:lvl5pPr marL="2057400" indent="-228600">
                        <a:spcBef>
                          <a:spcPct val="20000"/>
                        </a:spcBef>
                        <a:buClr>
                          <a:srgbClr val="B88472"/>
                        </a:buClr>
                        <a:defRPr>
                          <a:solidFill>
                            <a:schemeClr val="tx1"/>
                          </a:solidFill>
                          <a:latin typeface="Georgia" pitchFamily="18" charset="0"/>
                          <a:ea typeface="ＭＳ Ｐゴシック" pitchFamily="34" charset="-128"/>
                        </a:defRPr>
                      </a:lvl5pPr>
                      <a:lvl6pPr marL="25146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6pPr>
                      <a:lvl7pPr marL="29718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7pPr>
                      <a:lvl8pPr marL="34290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8pPr>
                      <a:lvl9pPr marL="38862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9pPr>
                    </a:lstStyle>
                    <a:p>
                      <a:pPr marL="469900" marR="0" lvl="0" indent="-469900" algn="ctr" defTabSz="914400" rtl="0" eaLnBrk="1" fontAlgn="base" latinLnBrk="0" hangingPunct="1">
                        <a:lnSpc>
                          <a:spcPct val="100000"/>
                        </a:lnSpc>
                        <a:spcBef>
                          <a:spcPct val="0"/>
                        </a:spcBef>
                        <a:spcAft>
                          <a:spcPct val="0"/>
                        </a:spcAft>
                        <a:buClr>
                          <a:schemeClr val="tx1"/>
                        </a:buClr>
                        <a:buSzPct val="75000"/>
                        <a:buFont typeface="Wingdings" pitchFamily="2" charset="2"/>
                        <a:buNone/>
                        <a:tabLst/>
                      </a:pPr>
                      <a:r>
                        <a:rPr kumimoji="0" lang="en-US" altLang="en-US" sz="1600" b="0" i="0" u="none" strike="noStrike" cap="none" normalizeH="0" baseline="0" smtClean="0">
                          <a:ln>
                            <a:noFill/>
                          </a:ln>
                          <a:solidFill>
                            <a:schemeClr val="tx1"/>
                          </a:solidFill>
                          <a:effectLst/>
                          <a:latin typeface="Arial" pitchFamily="34" charset="0"/>
                          <a:ea typeface="ＭＳ Ｐゴシック" pitchFamily="34" charset="-128"/>
                        </a:rPr>
                        <a:t>Individualism, Instrumentalism</a:t>
                      </a:r>
                    </a:p>
                  </a:txBody>
                  <a:tcPr anchor="ctr" horzOverflow="overflow">
                    <a:lnL>
                      <a:noFill/>
                    </a:lnL>
                    <a:lnR>
                      <a:noFill/>
                    </a:lnR>
                    <a:lnT>
                      <a:noFill/>
                    </a:lnT>
                    <a:lnB>
                      <a:noFill/>
                    </a:lnB>
                    <a:lnTlToBr>
                      <a:noFill/>
                    </a:lnTlToBr>
                    <a:lnBlToTr>
                      <a:noFill/>
                    </a:lnBlToTr>
                    <a:solidFill>
                      <a:srgbClr val="CCFFFF"/>
                    </a:solidFill>
                  </a:tcPr>
                </a:tc>
              </a:tr>
              <a:tr h="366713">
                <a:tc>
                  <a:txBody>
                    <a:bodyPr/>
                    <a:lstStyle>
                      <a:lvl1pPr marL="469900" indent="-469900">
                        <a:spcBef>
                          <a:spcPct val="20000"/>
                        </a:spcBef>
                        <a:buClr>
                          <a:schemeClr val="accent1"/>
                        </a:buClr>
                        <a:buSzPct val="85000"/>
                        <a:buFont typeface="Wingdings 2" pitchFamily="18" charset="2"/>
                        <a:defRPr sz="2300">
                          <a:solidFill>
                            <a:schemeClr val="tx1"/>
                          </a:solidFill>
                          <a:latin typeface="Georgia" pitchFamily="18" charset="0"/>
                          <a:ea typeface="ＭＳ Ｐゴシック" pitchFamily="34" charset="-128"/>
                        </a:defRPr>
                      </a:lvl1pPr>
                      <a:lvl2pPr marL="742950" indent="-285750">
                        <a:spcBef>
                          <a:spcPct val="20000"/>
                        </a:spcBef>
                        <a:buClr>
                          <a:schemeClr val="accent2"/>
                        </a:buClr>
                        <a:buSzPct val="70000"/>
                        <a:buFont typeface="Wingdings" pitchFamily="2" charset="2"/>
                        <a:defRPr sz="2000">
                          <a:solidFill>
                            <a:schemeClr val="tx2"/>
                          </a:solidFill>
                          <a:latin typeface="Georgia" pitchFamily="18" charset="0"/>
                          <a:ea typeface="ＭＳ Ｐゴシック" pitchFamily="34" charset="-128"/>
                        </a:defRPr>
                      </a:lvl2pPr>
                      <a:lvl3pPr marL="1143000" indent="-228600">
                        <a:spcBef>
                          <a:spcPct val="20000"/>
                        </a:spcBef>
                        <a:buClr>
                          <a:srgbClr val="D2DA7A"/>
                        </a:buClr>
                        <a:buSzPct val="75000"/>
                        <a:buFont typeface="Wingdings 2" pitchFamily="18" charset="2"/>
                        <a:defRPr>
                          <a:solidFill>
                            <a:schemeClr val="tx1"/>
                          </a:solidFill>
                          <a:latin typeface="Georgia" pitchFamily="18" charset="0"/>
                          <a:ea typeface="ＭＳ Ｐゴシック" pitchFamily="34" charset="-128"/>
                        </a:defRPr>
                      </a:lvl3pPr>
                      <a:lvl4pPr marL="1600200" indent="-228600">
                        <a:spcBef>
                          <a:spcPct val="20000"/>
                        </a:spcBef>
                        <a:buClr>
                          <a:srgbClr val="FADA7A"/>
                        </a:buClr>
                        <a:buSzPct val="70000"/>
                        <a:buFont typeface="Wingdings" pitchFamily="2" charset="2"/>
                        <a:defRPr>
                          <a:solidFill>
                            <a:schemeClr val="tx2"/>
                          </a:solidFill>
                          <a:latin typeface="Georgia" pitchFamily="18" charset="0"/>
                          <a:ea typeface="ＭＳ Ｐゴシック" pitchFamily="34" charset="-128"/>
                        </a:defRPr>
                      </a:lvl4pPr>
                      <a:lvl5pPr marL="2057400" indent="-228600">
                        <a:spcBef>
                          <a:spcPct val="20000"/>
                        </a:spcBef>
                        <a:buClr>
                          <a:srgbClr val="B88472"/>
                        </a:buClr>
                        <a:defRPr>
                          <a:solidFill>
                            <a:schemeClr val="tx1"/>
                          </a:solidFill>
                          <a:latin typeface="Georgia" pitchFamily="18" charset="0"/>
                          <a:ea typeface="ＭＳ Ｐゴシック" pitchFamily="34" charset="-128"/>
                        </a:defRPr>
                      </a:lvl5pPr>
                      <a:lvl6pPr marL="25146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6pPr>
                      <a:lvl7pPr marL="29718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7pPr>
                      <a:lvl8pPr marL="34290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8pPr>
                      <a:lvl9pPr marL="38862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9pPr>
                    </a:lstStyle>
                    <a:p>
                      <a:pPr marL="469900" marR="0" lvl="0" indent="-469900" algn="ctr" defTabSz="914400" rtl="0" eaLnBrk="1" fontAlgn="base" latinLnBrk="0" hangingPunct="1">
                        <a:lnSpc>
                          <a:spcPct val="100000"/>
                        </a:lnSpc>
                        <a:spcBef>
                          <a:spcPct val="0"/>
                        </a:spcBef>
                        <a:spcAft>
                          <a:spcPct val="0"/>
                        </a:spcAft>
                        <a:buClr>
                          <a:schemeClr val="tx1"/>
                        </a:buClr>
                        <a:buSzPct val="75000"/>
                        <a:buFont typeface="Wingdings" pitchFamily="2" charset="2"/>
                        <a:buNone/>
                        <a:tabLst/>
                      </a:pPr>
                      <a:r>
                        <a:rPr kumimoji="0" lang="en-US" altLang="en-US" sz="1600" b="1" i="0" u="none" strike="noStrike" cap="none" normalizeH="0" baseline="0" smtClean="0">
                          <a:ln>
                            <a:noFill/>
                          </a:ln>
                          <a:solidFill>
                            <a:schemeClr val="tx1"/>
                          </a:solidFill>
                          <a:effectLst/>
                          <a:latin typeface="Arial" pitchFamily="34" charset="0"/>
                          <a:ea typeface="ＭＳ Ｐゴシック" pitchFamily="34" charset="-128"/>
                        </a:rPr>
                        <a:t>Conventional</a:t>
                      </a:r>
                      <a:endParaRPr kumimoji="0" lang="en-US" altLang="en-US" sz="1600" b="0" i="0" u="none" strike="noStrike" cap="none" normalizeH="0" baseline="0" smtClean="0">
                        <a:ln>
                          <a:noFill/>
                        </a:ln>
                        <a:solidFill>
                          <a:schemeClr val="tx1"/>
                        </a:solidFill>
                        <a:effectLst/>
                        <a:latin typeface="Arial" pitchFamily="34" charset="0"/>
                        <a:ea typeface="ＭＳ Ｐゴシック" pitchFamily="34" charset="-128"/>
                      </a:endParaRPr>
                    </a:p>
                  </a:txBody>
                  <a:tcPr anchor="ctr" horzOverflow="overflow">
                    <a:lnL>
                      <a:noFill/>
                    </a:lnL>
                    <a:lnR>
                      <a:noFill/>
                    </a:lnR>
                    <a:lnT>
                      <a:noFill/>
                    </a:lnT>
                    <a:lnB>
                      <a:noFill/>
                    </a:lnB>
                    <a:lnTlToBr>
                      <a:noFill/>
                    </a:lnTlToBr>
                    <a:lnBlToTr>
                      <a:noFill/>
                    </a:lnBlToTr>
                    <a:solidFill>
                      <a:srgbClr val="00CCFF"/>
                    </a:solidFill>
                  </a:tcPr>
                </a:tc>
                <a:tc>
                  <a:txBody>
                    <a:bodyPr/>
                    <a:lstStyle>
                      <a:lvl1pPr marL="469900" indent="-469900">
                        <a:spcBef>
                          <a:spcPct val="20000"/>
                        </a:spcBef>
                        <a:buClr>
                          <a:schemeClr val="accent1"/>
                        </a:buClr>
                        <a:buSzPct val="85000"/>
                        <a:buFont typeface="Wingdings 2" pitchFamily="18" charset="2"/>
                        <a:defRPr sz="2300">
                          <a:solidFill>
                            <a:schemeClr val="tx1"/>
                          </a:solidFill>
                          <a:latin typeface="Georgia" pitchFamily="18" charset="0"/>
                          <a:ea typeface="ＭＳ Ｐゴシック" pitchFamily="34" charset="-128"/>
                        </a:defRPr>
                      </a:lvl1pPr>
                      <a:lvl2pPr marL="742950" indent="-285750">
                        <a:spcBef>
                          <a:spcPct val="20000"/>
                        </a:spcBef>
                        <a:buClr>
                          <a:schemeClr val="accent2"/>
                        </a:buClr>
                        <a:buSzPct val="70000"/>
                        <a:buFont typeface="Wingdings" pitchFamily="2" charset="2"/>
                        <a:defRPr sz="2000">
                          <a:solidFill>
                            <a:schemeClr val="tx2"/>
                          </a:solidFill>
                          <a:latin typeface="Georgia" pitchFamily="18" charset="0"/>
                          <a:ea typeface="ＭＳ Ｐゴシック" pitchFamily="34" charset="-128"/>
                        </a:defRPr>
                      </a:lvl2pPr>
                      <a:lvl3pPr marL="1143000" indent="-228600">
                        <a:spcBef>
                          <a:spcPct val="20000"/>
                        </a:spcBef>
                        <a:buClr>
                          <a:srgbClr val="D2DA7A"/>
                        </a:buClr>
                        <a:buSzPct val="75000"/>
                        <a:buFont typeface="Wingdings 2" pitchFamily="18" charset="2"/>
                        <a:defRPr>
                          <a:solidFill>
                            <a:schemeClr val="tx1"/>
                          </a:solidFill>
                          <a:latin typeface="Georgia" pitchFamily="18" charset="0"/>
                          <a:ea typeface="ＭＳ Ｐゴシック" pitchFamily="34" charset="-128"/>
                        </a:defRPr>
                      </a:lvl3pPr>
                      <a:lvl4pPr marL="1600200" indent="-228600">
                        <a:spcBef>
                          <a:spcPct val="20000"/>
                        </a:spcBef>
                        <a:buClr>
                          <a:srgbClr val="FADA7A"/>
                        </a:buClr>
                        <a:buSzPct val="70000"/>
                        <a:buFont typeface="Wingdings" pitchFamily="2" charset="2"/>
                        <a:defRPr>
                          <a:solidFill>
                            <a:schemeClr val="tx2"/>
                          </a:solidFill>
                          <a:latin typeface="Georgia" pitchFamily="18" charset="0"/>
                          <a:ea typeface="ＭＳ Ｐゴシック" pitchFamily="34" charset="-128"/>
                        </a:defRPr>
                      </a:lvl4pPr>
                      <a:lvl5pPr marL="2057400" indent="-228600">
                        <a:spcBef>
                          <a:spcPct val="20000"/>
                        </a:spcBef>
                        <a:buClr>
                          <a:srgbClr val="B88472"/>
                        </a:buClr>
                        <a:defRPr>
                          <a:solidFill>
                            <a:schemeClr val="tx1"/>
                          </a:solidFill>
                          <a:latin typeface="Georgia" pitchFamily="18" charset="0"/>
                          <a:ea typeface="ＭＳ Ｐゴシック" pitchFamily="34" charset="-128"/>
                        </a:defRPr>
                      </a:lvl5pPr>
                      <a:lvl6pPr marL="25146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6pPr>
                      <a:lvl7pPr marL="29718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7pPr>
                      <a:lvl8pPr marL="34290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8pPr>
                      <a:lvl9pPr marL="38862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9pPr>
                    </a:lstStyle>
                    <a:p>
                      <a:pPr marL="469900" marR="0" lvl="0" indent="-469900" algn="ctr" defTabSz="914400" rtl="0" eaLnBrk="1" fontAlgn="base" latinLnBrk="0" hangingPunct="1">
                        <a:lnSpc>
                          <a:spcPct val="100000"/>
                        </a:lnSpc>
                        <a:spcBef>
                          <a:spcPct val="0"/>
                        </a:spcBef>
                        <a:spcAft>
                          <a:spcPct val="0"/>
                        </a:spcAft>
                        <a:buClr>
                          <a:schemeClr val="tx1"/>
                        </a:buClr>
                        <a:buSzPct val="75000"/>
                        <a:buFont typeface="Wingdings" pitchFamily="2" charset="2"/>
                        <a:buNone/>
                        <a:tabLst/>
                      </a:pPr>
                      <a:r>
                        <a:rPr kumimoji="0" lang="en-US" altLang="en-US" sz="1600" b="0" i="0" u="none" strike="noStrike" cap="none" normalizeH="0" baseline="0" smtClean="0">
                          <a:ln>
                            <a:noFill/>
                          </a:ln>
                          <a:solidFill>
                            <a:schemeClr val="tx1"/>
                          </a:solidFill>
                          <a:effectLst/>
                          <a:latin typeface="Arial" pitchFamily="34" charset="0"/>
                          <a:ea typeface="ＭＳ Ｐゴシック" pitchFamily="34" charset="-128"/>
                        </a:rPr>
                        <a:t>3</a:t>
                      </a:r>
                    </a:p>
                  </a:txBody>
                  <a:tcPr anchor="ctr" horzOverflow="overflow">
                    <a:lnL>
                      <a:noFill/>
                    </a:lnL>
                    <a:lnR>
                      <a:noFill/>
                    </a:lnR>
                    <a:lnT>
                      <a:noFill/>
                    </a:lnT>
                    <a:lnB>
                      <a:noFill/>
                    </a:lnB>
                    <a:lnTlToBr>
                      <a:noFill/>
                    </a:lnTlToBr>
                    <a:lnBlToTr>
                      <a:noFill/>
                    </a:lnBlToTr>
                    <a:solidFill>
                      <a:srgbClr val="00CCFF"/>
                    </a:solidFill>
                  </a:tcPr>
                </a:tc>
                <a:tc>
                  <a:txBody>
                    <a:bodyPr/>
                    <a:lstStyle>
                      <a:lvl1pPr marL="469900" indent="-469900">
                        <a:spcBef>
                          <a:spcPct val="20000"/>
                        </a:spcBef>
                        <a:buClr>
                          <a:schemeClr val="accent1"/>
                        </a:buClr>
                        <a:buSzPct val="85000"/>
                        <a:buFont typeface="Wingdings 2" pitchFamily="18" charset="2"/>
                        <a:defRPr sz="2300">
                          <a:solidFill>
                            <a:schemeClr val="tx1"/>
                          </a:solidFill>
                          <a:latin typeface="Georgia" pitchFamily="18" charset="0"/>
                          <a:ea typeface="ＭＳ Ｐゴシック" pitchFamily="34" charset="-128"/>
                        </a:defRPr>
                      </a:lvl1pPr>
                      <a:lvl2pPr marL="742950" indent="-285750">
                        <a:spcBef>
                          <a:spcPct val="20000"/>
                        </a:spcBef>
                        <a:buClr>
                          <a:schemeClr val="accent2"/>
                        </a:buClr>
                        <a:buSzPct val="70000"/>
                        <a:buFont typeface="Wingdings" pitchFamily="2" charset="2"/>
                        <a:defRPr sz="2000">
                          <a:solidFill>
                            <a:schemeClr val="tx2"/>
                          </a:solidFill>
                          <a:latin typeface="Georgia" pitchFamily="18" charset="0"/>
                          <a:ea typeface="ＭＳ Ｐゴシック" pitchFamily="34" charset="-128"/>
                        </a:defRPr>
                      </a:lvl2pPr>
                      <a:lvl3pPr marL="1143000" indent="-228600">
                        <a:spcBef>
                          <a:spcPct val="20000"/>
                        </a:spcBef>
                        <a:buClr>
                          <a:srgbClr val="D2DA7A"/>
                        </a:buClr>
                        <a:buSzPct val="75000"/>
                        <a:buFont typeface="Wingdings 2" pitchFamily="18" charset="2"/>
                        <a:defRPr>
                          <a:solidFill>
                            <a:schemeClr val="tx1"/>
                          </a:solidFill>
                          <a:latin typeface="Georgia" pitchFamily="18" charset="0"/>
                          <a:ea typeface="ＭＳ Ｐゴシック" pitchFamily="34" charset="-128"/>
                        </a:defRPr>
                      </a:lvl3pPr>
                      <a:lvl4pPr marL="1600200" indent="-228600">
                        <a:spcBef>
                          <a:spcPct val="20000"/>
                        </a:spcBef>
                        <a:buClr>
                          <a:srgbClr val="FADA7A"/>
                        </a:buClr>
                        <a:buSzPct val="70000"/>
                        <a:buFont typeface="Wingdings" pitchFamily="2" charset="2"/>
                        <a:defRPr>
                          <a:solidFill>
                            <a:schemeClr val="tx2"/>
                          </a:solidFill>
                          <a:latin typeface="Georgia" pitchFamily="18" charset="0"/>
                          <a:ea typeface="ＭＳ Ｐゴシック" pitchFamily="34" charset="-128"/>
                        </a:defRPr>
                      </a:lvl4pPr>
                      <a:lvl5pPr marL="2057400" indent="-228600">
                        <a:spcBef>
                          <a:spcPct val="20000"/>
                        </a:spcBef>
                        <a:buClr>
                          <a:srgbClr val="B88472"/>
                        </a:buClr>
                        <a:defRPr>
                          <a:solidFill>
                            <a:schemeClr val="tx1"/>
                          </a:solidFill>
                          <a:latin typeface="Georgia" pitchFamily="18" charset="0"/>
                          <a:ea typeface="ＭＳ Ｐゴシック" pitchFamily="34" charset="-128"/>
                        </a:defRPr>
                      </a:lvl5pPr>
                      <a:lvl6pPr marL="25146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6pPr>
                      <a:lvl7pPr marL="29718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7pPr>
                      <a:lvl8pPr marL="34290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8pPr>
                      <a:lvl9pPr marL="38862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9pPr>
                    </a:lstStyle>
                    <a:p>
                      <a:pPr marL="469900" marR="0" lvl="0" indent="-469900" algn="ctr" defTabSz="914400" rtl="0" eaLnBrk="1" fontAlgn="base" latinLnBrk="0" hangingPunct="1">
                        <a:lnSpc>
                          <a:spcPct val="100000"/>
                        </a:lnSpc>
                        <a:spcBef>
                          <a:spcPct val="0"/>
                        </a:spcBef>
                        <a:spcAft>
                          <a:spcPct val="0"/>
                        </a:spcAft>
                        <a:buClr>
                          <a:schemeClr val="tx1"/>
                        </a:buClr>
                        <a:buSzPct val="75000"/>
                        <a:buFont typeface="Wingdings" pitchFamily="2" charset="2"/>
                        <a:buNone/>
                        <a:tabLst/>
                      </a:pPr>
                      <a:r>
                        <a:rPr kumimoji="0" lang="en-US" altLang="en-US" sz="1600" b="0" i="0" u="none" strike="noStrike" cap="none" normalizeH="0" baseline="0" smtClean="0">
                          <a:ln>
                            <a:noFill/>
                          </a:ln>
                          <a:solidFill>
                            <a:schemeClr val="tx1"/>
                          </a:solidFill>
                          <a:effectLst/>
                          <a:latin typeface="Arial" pitchFamily="34" charset="0"/>
                          <a:ea typeface="ＭＳ Ｐゴシック" pitchFamily="34" charset="-128"/>
                        </a:rPr>
                        <a:t>7-10</a:t>
                      </a:r>
                    </a:p>
                  </a:txBody>
                  <a:tcPr anchor="ctr" horzOverflow="overflow">
                    <a:lnL>
                      <a:noFill/>
                    </a:lnL>
                    <a:lnR>
                      <a:noFill/>
                    </a:lnR>
                    <a:lnT>
                      <a:noFill/>
                    </a:lnT>
                    <a:lnB>
                      <a:noFill/>
                    </a:lnB>
                    <a:lnTlToBr>
                      <a:noFill/>
                    </a:lnTlToBr>
                    <a:lnBlToTr>
                      <a:noFill/>
                    </a:lnBlToTr>
                    <a:solidFill>
                      <a:srgbClr val="00CCFF"/>
                    </a:solidFill>
                  </a:tcPr>
                </a:tc>
                <a:tc>
                  <a:txBody>
                    <a:bodyPr/>
                    <a:lstStyle>
                      <a:lvl1pPr marL="469900" indent="-469900">
                        <a:spcBef>
                          <a:spcPct val="20000"/>
                        </a:spcBef>
                        <a:buClr>
                          <a:schemeClr val="accent1"/>
                        </a:buClr>
                        <a:buSzPct val="85000"/>
                        <a:buFont typeface="Wingdings 2" pitchFamily="18" charset="2"/>
                        <a:defRPr sz="2300">
                          <a:solidFill>
                            <a:schemeClr val="tx1"/>
                          </a:solidFill>
                          <a:latin typeface="Georgia" pitchFamily="18" charset="0"/>
                          <a:ea typeface="ＭＳ Ｐゴシック" pitchFamily="34" charset="-128"/>
                        </a:defRPr>
                      </a:lvl1pPr>
                      <a:lvl2pPr marL="742950" indent="-285750">
                        <a:spcBef>
                          <a:spcPct val="20000"/>
                        </a:spcBef>
                        <a:buClr>
                          <a:schemeClr val="accent2"/>
                        </a:buClr>
                        <a:buSzPct val="70000"/>
                        <a:buFont typeface="Wingdings" pitchFamily="2" charset="2"/>
                        <a:defRPr sz="2000">
                          <a:solidFill>
                            <a:schemeClr val="tx2"/>
                          </a:solidFill>
                          <a:latin typeface="Georgia" pitchFamily="18" charset="0"/>
                          <a:ea typeface="ＭＳ Ｐゴシック" pitchFamily="34" charset="-128"/>
                        </a:defRPr>
                      </a:lvl2pPr>
                      <a:lvl3pPr marL="1143000" indent="-228600">
                        <a:spcBef>
                          <a:spcPct val="20000"/>
                        </a:spcBef>
                        <a:buClr>
                          <a:srgbClr val="D2DA7A"/>
                        </a:buClr>
                        <a:buSzPct val="75000"/>
                        <a:buFont typeface="Wingdings 2" pitchFamily="18" charset="2"/>
                        <a:defRPr>
                          <a:solidFill>
                            <a:schemeClr val="tx1"/>
                          </a:solidFill>
                          <a:latin typeface="Georgia" pitchFamily="18" charset="0"/>
                          <a:ea typeface="ＭＳ Ｐゴシック" pitchFamily="34" charset="-128"/>
                        </a:defRPr>
                      </a:lvl3pPr>
                      <a:lvl4pPr marL="1600200" indent="-228600">
                        <a:spcBef>
                          <a:spcPct val="20000"/>
                        </a:spcBef>
                        <a:buClr>
                          <a:srgbClr val="FADA7A"/>
                        </a:buClr>
                        <a:buSzPct val="70000"/>
                        <a:buFont typeface="Wingdings" pitchFamily="2" charset="2"/>
                        <a:defRPr>
                          <a:solidFill>
                            <a:schemeClr val="tx2"/>
                          </a:solidFill>
                          <a:latin typeface="Georgia" pitchFamily="18" charset="0"/>
                          <a:ea typeface="ＭＳ Ｐゴシック" pitchFamily="34" charset="-128"/>
                        </a:defRPr>
                      </a:lvl4pPr>
                      <a:lvl5pPr marL="2057400" indent="-228600">
                        <a:spcBef>
                          <a:spcPct val="20000"/>
                        </a:spcBef>
                        <a:buClr>
                          <a:srgbClr val="B88472"/>
                        </a:buClr>
                        <a:defRPr>
                          <a:solidFill>
                            <a:schemeClr val="tx1"/>
                          </a:solidFill>
                          <a:latin typeface="Georgia" pitchFamily="18" charset="0"/>
                          <a:ea typeface="ＭＳ Ｐゴシック" pitchFamily="34" charset="-128"/>
                        </a:defRPr>
                      </a:lvl5pPr>
                      <a:lvl6pPr marL="25146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6pPr>
                      <a:lvl7pPr marL="29718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7pPr>
                      <a:lvl8pPr marL="34290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8pPr>
                      <a:lvl9pPr marL="38862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9pPr>
                    </a:lstStyle>
                    <a:p>
                      <a:pPr marL="469900" marR="0" lvl="0" indent="-469900" algn="ctr" defTabSz="914400" rtl="0" eaLnBrk="1" fontAlgn="base" latinLnBrk="0" hangingPunct="1">
                        <a:lnSpc>
                          <a:spcPct val="100000"/>
                        </a:lnSpc>
                        <a:spcBef>
                          <a:spcPct val="0"/>
                        </a:spcBef>
                        <a:spcAft>
                          <a:spcPct val="0"/>
                        </a:spcAft>
                        <a:buClr>
                          <a:schemeClr val="tx1"/>
                        </a:buClr>
                        <a:buSzPct val="75000"/>
                        <a:buFont typeface="Wingdings" pitchFamily="2" charset="2"/>
                        <a:buNone/>
                        <a:tabLst/>
                      </a:pPr>
                      <a:r>
                        <a:rPr kumimoji="0" lang="en-US" altLang="en-US" sz="1600" b="0" i="0" u="none" strike="noStrike" cap="none" normalizeH="0" baseline="0" smtClean="0">
                          <a:ln>
                            <a:noFill/>
                          </a:ln>
                          <a:solidFill>
                            <a:schemeClr val="tx1"/>
                          </a:solidFill>
                          <a:effectLst/>
                          <a:latin typeface="Arial" pitchFamily="34" charset="0"/>
                          <a:ea typeface="ＭＳ Ｐゴシック" pitchFamily="34" charset="-128"/>
                        </a:rPr>
                        <a:t>Good Boy/Girl</a:t>
                      </a:r>
                    </a:p>
                  </a:txBody>
                  <a:tcPr anchor="ctr" horzOverflow="overflow">
                    <a:lnL>
                      <a:noFill/>
                    </a:lnL>
                    <a:lnR>
                      <a:noFill/>
                    </a:lnR>
                    <a:lnT>
                      <a:noFill/>
                    </a:lnT>
                    <a:lnB>
                      <a:noFill/>
                    </a:lnB>
                    <a:lnTlToBr>
                      <a:noFill/>
                    </a:lnTlToBr>
                    <a:lnBlToTr>
                      <a:noFill/>
                    </a:lnBlToTr>
                    <a:solidFill>
                      <a:srgbClr val="00CCFF"/>
                    </a:solidFill>
                  </a:tcPr>
                </a:tc>
              </a:tr>
              <a:tr h="366713">
                <a:tc>
                  <a:txBody>
                    <a:bodyPr/>
                    <a:lstStyle>
                      <a:lvl1pPr>
                        <a:spcBef>
                          <a:spcPct val="20000"/>
                        </a:spcBef>
                        <a:buClr>
                          <a:schemeClr val="accent1"/>
                        </a:buClr>
                        <a:buSzPct val="85000"/>
                        <a:buFont typeface="Wingdings 2" pitchFamily="18" charset="2"/>
                        <a:defRPr sz="2300">
                          <a:solidFill>
                            <a:schemeClr val="tx1"/>
                          </a:solidFill>
                          <a:latin typeface="Georgia" pitchFamily="18" charset="0"/>
                          <a:ea typeface="ＭＳ Ｐゴシック" pitchFamily="34" charset="-128"/>
                        </a:defRPr>
                      </a:lvl1pPr>
                      <a:lvl2pPr marL="742950" indent="-285750">
                        <a:spcBef>
                          <a:spcPct val="20000"/>
                        </a:spcBef>
                        <a:buClr>
                          <a:schemeClr val="accent2"/>
                        </a:buClr>
                        <a:buSzPct val="70000"/>
                        <a:buFont typeface="Wingdings" pitchFamily="2" charset="2"/>
                        <a:defRPr sz="2000">
                          <a:solidFill>
                            <a:schemeClr val="tx2"/>
                          </a:solidFill>
                          <a:latin typeface="Georgia" pitchFamily="18" charset="0"/>
                          <a:ea typeface="ＭＳ Ｐゴシック" pitchFamily="34" charset="-128"/>
                        </a:defRPr>
                      </a:lvl2pPr>
                      <a:lvl3pPr marL="1143000" indent="-228600">
                        <a:spcBef>
                          <a:spcPct val="20000"/>
                        </a:spcBef>
                        <a:buClr>
                          <a:srgbClr val="D2DA7A"/>
                        </a:buClr>
                        <a:buSzPct val="75000"/>
                        <a:buFont typeface="Wingdings 2" pitchFamily="18" charset="2"/>
                        <a:defRPr>
                          <a:solidFill>
                            <a:schemeClr val="tx1"/>
                          </a:solidFill>
                          <a:latin typeface="Georgia" pitchFamily="18" charset="0"/>
                          <a:ea typeface="ＭＳ Ｐゴシック" pitchFamily="34" charset="-128"/>
                        </a:defRPr>
                      </a:lvl3pPr>
                      <a:lvl4pPr marL="1600200" indent="-228600">
                        <a:spcBef>
                          <a:spcPct val="20000"/>
                        </a:spcBef>
                        <a:buClr>
                          <a:srgbClr val="FADA7A"/>
                        </a:buClr>
                        <a:buSzPct val="70000"/>
                        <a:buFont typeface="Wingdings" pitchFamily="2" charset="2"/>
                        <a:defRPr>
                          <a:solidFill>
                            <a:schemeClr val="tx2"/>
                          </a:solidFill>
                          <a:latin typeface="Georgia" pitchFamily="18" charset="0"/>
                          <a:ea typeface="ＭＳ Ｐゴシック" pitchFamily="34" charset="-128"/>
                        </a:defRPr>
                      </a:lvl4pPr>
                      <a:lvl5pPr marL="2057400" indent="-228600">
                        <a:spcBef>
                          <a:spcPct val="20000"/>
                        </a:spcBef>
                        <a:buClr>
                          <a:srgbClr val="B88472"/>
                        </a:buClr>
                        <a:defRPr>
                          <a:solidFill>
                            <a:schemeClr val="tx1"/>
                          </a:solidFill>
                          <a:latin typeface="Georgia" pitchFamily="18" charset="0"/>
                          <a:ea typeface="ＭＳ Ｐゴシック" pitchFamily="34" charset="-128"/>
                        </a:defRPr>
                      </a:lvl5pPr>
                      <a:lvl6pPr marL="25146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6pPr>
                      <a:lvl7pPr marL="29718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7pPr>
                      <a:lvl8pPr marL="34290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8pPr>
                      <a:lvl9pPr marL="38862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altLang="en-US" sz="2400" b="0" i="0" u="none" strike="noStrike" cap="none" normalizeH="0" baseline="0" smtClean="0">
                        <a:ln>
                          <a:noFill/>
                        </a:ln>
                        <a:solidFill>
                          <a:schemeClr val="tx1"/>
                        </a:solidFill>
                        <a:effectLst/>
                        <a:latin typeface="Arial" pitchFamily="34" charset="0"/>
                        <a:ea typeface="ＭＳ Ｐゴシック" pitchFamily="34" charset="-128"/>
                      </a:endParaRPr>
                    </a:p>
                  </a:txBody>
                  <a:tcPr anchor="ctr" horzOverflow="overflow">
                    <a:lnL>
                      <a:noFill/>
                    </a:lnL>
                    <a:lnR>
                      <a:noFill/>
                    </a:lnR>
                    <a:lnT>
                      <a:noFill/>
                    </a:lnT>
                    <a:lnB>
                      <a:noFill/>
                    </a:lnB>
                    <a:lnTlToBr>
                      <a:noFill/>
                    </a:lnTlToBr>
                    <a:lnBlToTr>
                      <a:noFill/>
                    </a:lnBlToTr>
                    <a:solidFill>
                      <a:srgbClr val="00CCFF"/>
                    </a:solidFill>
                  </a:tcPr>
                </a:tc>
                <a:tc>
                  <a:txBody>
                    <a:bodyPr/>
                    <a:lstStyle>
                      <a:lvl1pPr marL="469900" indent="-469900">
                        <a:spcBef>
                          <a:spcPct val="20000"/>
                        </a:spcBef>
                        <a:buClr>
                          <a:schemeClr val="accent1"/>
                        </a:buClr>
                        <a:buSzPct val="85000"/>
                        <a:buFont typeface="Wingdings 2" pitchFamily="18" charset="2"/>
                        <a:defRPr sz="2300">
                          <a:solidFill>
                            <a:schemeClr val="tx1"/>
                          </a:solidFill>
                          <a:latin typeface="Georgia" pitchFamily="18" charset="0"/>
                          <a:ea typeface="ＭＳ Ｐゴシック" pitchFamily="34" charset="-128"/>
                        </a:defRPr>
                      </a:lvl1pPr>
                      <a:lvl2pPr marL="742950" indent="-285750">
                        <a:spcBef>
                          <a:spcPct val="20000"/>
                        </a:spcBef>
                        <a:buClr>
                          <a:schemeClr val="accent2"/>
                        </a:buClr>
                        <a:buSzPct val="70000"/>
                        <a:buFont typeface="Wingdings" pitchFamily="2" charset="2"/>
                        <a:defRPr sz="2000">
                          <a:solidFill>
                            <a:schemeClr val="tx2"/>
                          </a:solidFill>
                          <a:latin typeface="Georgia" pitchFamily="18" charset="0"/>
                          <a:ea typeface="ＭＳ Ｐゴシック" pitchFamily="34" charset="-128"/>
                        </a:defRPr>
                      </a:lvl2pPr>
                      <a:lvl3pPr marL="1143000" indent="-228600">
                        <a:spcBef>
                          <a:spcPct val="20000"/>
                        </a:spcBef>
                        <a:buClr>
                          <a:srgbClr val="D2DA7A"/>
                        </a:buClr>
                        <a:buSzPct val="75000"/>
                        <a:buFont typeface="Wingdings 2" pitchFamily="18" charset="2"/>
                        <a:defRPr>
                          <a:solidFill>
                            <a:schemeClr val="tx1"/>
                          </a:solidFill>
                          <a:latin typeface="Georgia" pitchFamily="18" charset="0"/>
                          <a:ea typeface="ＭＳ Ｐゴシック" pitchFamily="34" charset="-128"/>
                        </a:defRPr>
                      </a:lvl3pPr>
                      <a:lvl4pPr marL="1600200" indent="-228600">
                        <a:spcBef>
                          <a:spcPct val="20000"/>
                        </a:spcBef>
                        <a:buClr>
                          <a:srgbClr val="FADA7A"/>
                        </a:buClr>
                        <a:buSzPct val="70000"/>
                        <a:buFont typeface="Wingdings" pitchFamily="2" charset="2"/>
                        <a:defRPr>
                          <a:solidFill>
                            <a:schemeClr val="tx2"/>
                          </a:solidFill>
                          <a:latin typeface="Georgia" pitchFamily="18" charset="0"/>
                          <a:ea typeface="ＭＳ Ｐゴシック" pitchFamily="34" charset="-128"/>
                        </a:defRPr>
                      </a:lvl4pPr>
                      <a:lvl5pPr marL="2057400" indent="-228600">
                        <a:spcBef>
                          <a:spcPct val="20000"/>
                        </a:spcBef>
                        <a:buClr>
                          <a:srgbClr val="B88472"/>
                        </a:buClr>
                        <a:defRPr>
                          <a:solidFill>
                            <a:schemeClr val="tx1"/>
                          </a:solidFill>
                          <a:latin typeface="Georgia" pitchFamily="18" charset="0"/>
                          <a:ea typeface="ＭＳ Ｐゴシック" pitchFamily="34" charset="-128"/>
                        </a:defRPr>
                      </a:lvl5pPr>
                      <a:lvl6pPr marL="25146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6pPr>
                      <a:lvl7pPr marL="29718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7pPr>
                      <a:lvl8pPr marL="34290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8pPr>
                      <a:lvl9pPr marL="38862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9pPr>
                    </a:lstStyle>
                    <a:p>
                      <a:pPr marL="469900" marR="0" lvl="0" indent="-469900" algn="ctr" defTabSz="914400" rtl="0" eaLnBrk="1" fontAlgn="base" latinLnBrk="0" hangingPunct="1">
                        <a:lnSpc>
                          <a:spcPct val="100000"/>
                        </a:lnSpc>
                        <a:spcBef>
                          <a:spcPct val="0"/>
                        </a:spcBef>
                        <a:spcAft>
                          <a:spcPct val="0"/>
                        </a:spcAft>
                        <a:buClr>
                          <a:schemeClr val="tx1"/>
                        </a:buClr>
                        <a:buSzPct val="75000"/>
                        <a:buFont typeface="Wingdings" pitchFamily="2" charset="2"/>
                        <a:buNone/>
                        <a:tabLst/>
                      </a:pPr>
                      <a:r>
                        <a:rPr kumimoji="0" lang="en-US" altLang="en-US" sz="1600" b="0" i="0" u="none" strike="noStrike" cap="none" normalizeH="0" baseline="0" smtClean="0">
                          <a:ln>
                            <a:noFill/>
                          </a:ln>
                          <a:solidFill>
                            <a:schemeClr val="tx1"/>
                          </a:solidFill>
                          <a:effectLst/>
                          <a:latin typeface="Arial" pitchFamily="34" charset="0"/>
                          <a:ea typeface="ＭＳ Ｐゴシック" pitchFamily="34" charset="-128"/>
                        </a:rPr>
                        <a:t>4</a:t>
                      </a:r>
                    </a:p>
                  </a:txBody>
                  <a:tcPr anchor="ctr" horzOverflow="overflow">
                    <a:lnL>
                      <a:noFill/>
                    </a:lnL>
                    <a:lnR>
                      <a:noFill/>
                    </a:lnR>
                    <a:lnT>
                      <a:noFill/>
                    </a:lnT>
                    <a:lnB>
                      <a:noFill/>
                    </a:lnB>
                    <a:lnTlToBr>
                      <a:noFill/>
                    </a:lnTlToBr>
                    <a:lnBlToTr>
                      <a:noFill/>
                    </a:lnBlToTr>
                    <a:solidFill>
                      <a:srgbClr val="00CCFF"/>
                    </a:solidFill>
                  </a:tcPr>
                </a:tc>
                <a:tc>
                  <a:txBody>
                    <a:bodyPr/>
                    <a:lstStyle>
                      <a:lvl1pPr marL="469900" indent="-469900">
                        <a:spcBef>
                          <a:spcPct val="20000"/>
                        </a:spcBef>
                        <a:buClr>
                          <a:schemeClr val="accent1"/>
                        </a:buClr>
                        <a:buSzPct val="85000"/>
                        <a:buFont typeface="Wingdings 2" pitchFamily="18" charset="2"/>
                        <a:defRPr sz="2300">
                          <a:solidFill>
                            <a:schemeClr val="tx1"/>
                          </a:solidFill>
                          <a:latin typeface="Georgia" pitchFamily="18" charset="0"/>
                          <a:ea typeface="ＭＳ Ｐゴシック" pitchFamily="34" charset="-128"/>
                        </a:defRPr>
                      </a:lvl1pPr>
                      <a:lvl2pPr marL="742950" indent="-285750">
                        <a:spcBef>
                          <a:spcPct val="20000"/>
                        </a:spcBef>
                        <a:buClr>
                          <a:schemeClr val="accent2"/>
                        </a:buClr>
                        <a:buSzPct val="70000"/>
                        <a:buFont typeface="Wingdings" pitchFamily="2" charset="2"/>
                        <a:defRPr sz="2000">
                          <a:solidFill>
                            <a:schemeClr val="tx2"/>
                          </a:solidFill>
                          <a:latin typeface="Georgia" pitchFamily="18" charset="0"/>
                          <a:ea typeface="ＭＳ Ｐゴシック" pitchFamily="34" charset="-128"/>
                        </a:defRPr>
                      </a:lvl2pPr>
                      <a:lvl3pPr marL="1143000" indent="-228600">
                        <a:spcBef>
                          <a:spcPct val="20000"/>
                        </a:spcBef>
                        <a:buClr>
                          <a:srgbClr val="D2DA7A"/>
                        </a:buClr>
                        <a:buSzPct val="75000"/>
                        <a:buFont typeface="Wingdings 2" pitchFamily="18" charset="2"/>
                        <a:defRPr>
                          <a:solidFill>
                            <a:schemeClr val="tx1"/>
                          </a:solidFill>
                          <a:latin typeface="Georgia" pitchFamily="18" charset="0"/>
                          <a:ea typeface="ＭＳ Ｐゴシック" pitchFamily="34" charset="-128"/>
                        </a:defRPr>
                      </a:lvl3pPr>
                      <a:lvl4pPr marL="1600200" indent="-228600">
                        <a:spcBef>
                          <a:spcPct val="20000"/>
                        </a:spcBef>
                        <a:buClr>
                          <a:srgbClr val="FADA7A"/>
                        </a:buClr>
                        <a:buSzPct val="70000"/>
                        <a:buFont typeface="Wingdings" pitchFamily="2" charset="2"/>
                        <a:defRPr>
                          <a:solidFill>
                            <a:schemeClr val="tx2"/>
                          </a:solidFill>
                          <a:latin typeface="Georgia" pitchFamily="18" charset="0"/>
                          <a:ea typeface="ＭＳ Ｐゴシック" pitchFamily="34" charset="-128"/>
                        </a:defRPr>
                      </a:lvl4pPr>
                      <a:lvl5pPr marL="2057400" indent="-228600">
                        <a:spcBef>
                          <a:spcPct val="20000"/>
                        </a:spcBef>
                        <a:buClr>
                          <a:srgbClr val="B88472"/>
                        </a:buClr>
                        <a:defRPr>
                          <a:solidFill>
                            <a:schemeClr val="tx1"/>
                          </a:solidFill>
                          <a:latin typeface="Georgia" pitchFamily="18" charset="0"/>
                          <a:ea typeface="ＭＳ Ｐゴシック" pitchFamily="34" charset="-128"/>
                        </a:defRPr>
                      </a:lvl5pPr>
                      <a:lvl6pPr marL="25146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6pPr>
                      <a:lvl7pPr marL="29718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7pPr>
                      <a:lvl8pPr marL="34290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8pPr>
                      <a:lvl9pPr marL="38862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9pPr>
                    </a:lstStyle>
                    <a:p>
                      <a:pPr marL="469900" marR="0" lvl="0" indent="-469900" algn="ctr" defTabSz="914400" rtl="0" eaLnBrk="1" fontAlgn="base" latinLnBrk="0" hangingPunct="1">
                        <a:lnSpc>
                          <a:spcPct val="100000"/>
                        </a:lnSpc>
                        <a:spcBef>
                          <a:spcPct val="0"/>
                        </a:spcBef>
                        <a:spcAft>
                          <a:spcPct val="0"/>
                        </a:spcAft>
                        <a:buClr>
                          <a:schemeClr val="tx1"/>
                        </a:buClr>
                        <a:buSzPct val="75000"/>
                        <a:buFont typeface="Wingdings" pitchFamily="2" charset="2"/>
                        <a:buNone/>
                        <a:tabLst/>
                      </a:pPr>
                      <a:r>
                        <a:rPr kumimoji="0" lang="en-US" altLang="en-US" sz="1600" b="0" i="0" u="none" strike="noStrike" cap="none" normalizeH="0" baseline="0" smtClean="0">
                          <a:ln>
                            <a:noFill/>
                          </a:ln>
                          <a:solidFill>
                            <a:schemeClr val="tx1"/>
                          </a:solidFill>
                          <a:effectLst/>
                          <a:latin typeface="Arial" pitchFamily="34" charset="0"/>
                          <a:ea typeface="ＭＳ Ｐゴシック" pitchFamily="34" charset="-128"/>
                        </a:rPr>
                        <a:t>10-12</a:t>
                      </a:r>
                    </a:p>
                  </a:txBody>
                  <a:tcPr anchor="ctr" horzOverflow="overflow">
                    <a:lnL>
                      <a:noFill/>
                    </a:lnL>
                    <a:lnR>
                      <a:noFill/>
                    </a:lnR>
                    <a:lnT>
                      <a:noFill/>
                    </a:lnT>
                    <a:lnB>
                      <a:noFill/>
                    </a:lnB>
                    <a:lnTlToBr>
                      <a:noFill/>
                    </a:lnTlToBr>
                    <a:lnBlToTr>
                      <a:noFill/>
                    </a:lnBlToTr>
                    <a:solidFill>
                      <a:srgbClr val="00CCFF"/>
                    </a:solidFill>
                  </a:tcPr>
                </a:tc>
                <a:tc>
                  <a:txBody>
                    <a:bodyPr/>
                    <a:lstStyle>
                      <a:lvl1pPr marL="469900" indent="-469900">
                        <a:spcBef>
                          <a:spcPct val="20000"/>
                        </a:spcBef>
                        <a:buClr>
                          <a:schemeClr val="accent1"/>
                        </a:buClr>
                        <a:buSzPct val="85000"/>
                        <a:buFont typeface="Wingdings 2" pitchFamily="18" charset="2"/>
                        <a:defRPr sz="2300">
                          <a:solidFill>
                            <a:schemeClr val="tx1"/>
                          </a:solidFill>
                          <a:latin typeface="Georgia" pitchFamily="18" charset="0"/>
                          <a:ea typeface="ＭＳ Ｐゴシック" pitchFamily="34" charset="-128"/>
                        </a:defRPr>
                      </a:lvl1pPr>
                      <a:lvl2pPr marL="742950" indent="-285750">
                        <a:spcBef>
                          <a:spcPct val="20000"/>
                        </a:spcBef>
                        <a:buClr>
                          <a:schemeClr val="accent2"/>
                        </a:buClr>
                        <a:buSzPct val="70000"/>
                        <a:buFont typeface="Wingdings" pitchFamily="2" charset="2"/>
                        <a:defRPr sz="2000">
                          <a:solidFill>
                            <a:schemeClr val="tx2"/>
                          </a:solidFill>
                          <a:latin typeface="Georgia" pitchFamily="18" charset="0"/>
                          <a:ea typeface="ＭＳ Ｐゴシック" pitchFamily="34" charset="-128"/>
                        </a:defRPr>
                      </a:lvl2pPr>
                      <a:lvl3pPr marL="1143000" indent="-228600">
                        <a:spcBef>
                          <a:spcPct val="20000"/>
                        </a:spcBef>
                        <a:buClr>
                          <a:srgbClr val="D2DA7A"/>
                        </a:buClr>
                        <a:buSzPct val="75000"/>
                        <a:buFont typeface="Wingdings 2" pitchFamily="18" charset="2"/>
                        <a:defRPr>
                          <a:solidFill>
                            <a:schemeClr val="tx1"/>
                          </a:solidFill>
                          <a:latin typeface="Georgia" pitchFamily="18" charset="0"/>
                          <a:ea typeface="ＭＳ Ｐゴシック" pitchFamily="34" charset="-128"/>
                        </a:defRPr>
                      </a:lvl3pPr>
                      <a:lvl4pPr marL="1600200" indent="-228600">
                        <a:spcBef>
                          <a:spcPct val="20000"/>
                        </a:spcBef>
                        <a:buClr>
                          <a:srgbClr val="FADA7A"/>
                        </a:buClr>
                        <a:buSzPct val="70000"/>
                        <a:buFont typeface="Wingdings" pitchFamily="2" charset="2"/>
                        <a:defRPr>
                          <a:solidFill>
                            <a:schemeClr val="tx2"/>
                          </a:solidFill>
                          <a:latin typeface="Georgia" pitchFamily="18" charset="0"/>
                          <a:ea typeface="ＭＳ Ｐゴシック" pitchFamily="34" charset="-128"/>
                        </a:defRPr>
                      </a:lvl4pPr>
                      <a:lvl5pPr marL="2057400" indent="-228600">
                        <a:spcBef>
                          <a:spcPct val="20000"/>
                        </a:spcBef>
                        <a:buClr>
                          <a:srgbClr val="B88472"/>
                        </a:buClr>
                        <a:defRPr>
                          <a:solidFill>
                            <a:schemeClr val="tx1"/>
                          </a:solidFill>
                          <a:latin typeface="Georgia" pitchFamily="18" charset="0"/>
                          <a:ea typeface="ＭＳ Ｐゴシック" pitchFamily="34" charset="-128"/>
                        </a:defRPr>
                      </a:lvl5pPr>
                      <a:lvl6pPr marL="25146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6pPr>
                      <a:lvl7pPr marL="29718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7pPr>
                      <a:lvl8pPr marL="34290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8pPr>
                      <a:lvl9pPr marL="38862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9pPr>
                    </a:lstStyle>
                    <a:p>
                      <a:pPr marL="469900" marR="0" lvl="0" indent="-469900" algn="ctr" defTabSz="914400" rtl="0" eaLnBrk="1" fontAlgn="base" latinLnBrk="0" hangingPunct="1">
                        <a:lnSpc>
                          <a:spcPct val="100000"/>
                        </a:lnSpc>
                        <a:spcBef>
                          <a:spcPct val="0"/>
                        </a:spcBef>
                        <a:spcAft>
                          <a:spcPct val="0"/>
                        </a:spcAft>
                        <a:buClr>
                          <a:schemeClr val="tx1"/>
                        </a:buClr>
                        <a:buSzPct val="75000"/>
                        <a:buFont typeface="Wingdings" pitchFamily="2" charset="2"/>
                        <a:buNone/>
                        <a:tabLst/>
                      </a:pPr>
                      <a:r>
                        <a:rPr kumimoji="0" lang="en-US" altLang="en-US" sz="1600" b="0" i="0" u="none" strike="noStrike" cap="none" normalizeH="0" baseline="0" smtClean="0">
                          <a:ln>
                            <a:noFill/>
                          </a:ln>
                          <a:solidFill>
                            <a:schemeClr val="tx1"/>
                          </a:solidFill>
                          <a:effectLst/>
                          <a:latin typeface="Arial" pitchFamily="34" charset="0"/>
                          <a:ea typeface="ＭＳ Ｐゴシック" pitchFamily="34" charset="-128"/>
                        </a:rPr>
                        <a:t>Law and Order</a:t>
                      </a:r>
                    </a:p>
                  </a:txBody>
                  <a:tcPr anchor="ctr" horzOverflow="overflow">
                    <a:lnL>
                      <a:noFill/>
                    </a:lnL>
                    <a:lnR>
                      <a:noFill/>
                    </a:lnR>
                    <a:lnT>
                      <a:noFill/>
                    </a:lnT>
                    <a:lnB>
                      <a:noFill/>
                    </a:lnB>
                    <a:lnTlToBr>
                      <a:noFill/>
                    </a:lnTlToBr>
                    <a:lnBlToTr>
                      <a:noFill/>
                    </a:lnBlToTr>
                    <a:solidFill>
                      <a:srgbClr val="00CCFF"/>
                    </a:solidFill>
                  </a:tcPr>
                </a:tc>
              </a:tr>
              <a:tr h="366713">
                <a:tc>
                  <a:txBody>
                    <a:bodyPr/>
                    <a:lstStyle>
                      <a:lvl1pPr marL="469900" indent="-469900">
                        <a:spcBef>
                          <a:spcPct val="20000"/>
                        </a:spcBef>
                        <a:buClr>
                          <a:schemeClr val="accent1"/>
                        </a:buClr>
                        <a:buSzPct val="85000"/>
                        <a:buFont typeface="Wingdings 2" pitchFamily="18" charset="2"/>
                        <a:defRPr sz="2300">
                          <a:solidFill>
                            <a:schemeClr val="tx1"/>
                          </a:solidFill>
                          <a:latin typeface="Georgia" pitchFamily="18" charset="0"/>
                          <a:ea typeface="ＭＳ Ｐゴシック" pitchFamily="34" charset="-128"/>
                        </a:defRPr>
                      </a:lvl1pPr>
                      <a:lvl2pPr marL="742950" indent="-285750">
                        <a:spcBef>
                          <a:spcPct val="20000"/>
                        </a:spcBef>
                        <a:buClr>
                          <a:schemeClr val="accent2"/>
                        </a:buClr>
                        <a:buSzPct val="70000"/>
                        <a:buFont typeface="Wingdings" pitchFamily="2" charset="2"/>
                        <a:defRPr sz="2000">
                          <a:solidFill>
                            <a:schemeClr val="tx2"/>
                          </a:solidFill>
                          <a:latin typeface="Georgia" pitchFamily="18" charset="0"/>
                          <a:ea typeface="ＭＳ Ｐゴシック" pitchFamily="34" charset="-128"/>
                        </a:defRPr>
                      </a:lvl2pPr>
                      <a:lvl3pPr marL="1143000" indent="-228600">
                        <a:spcBef>
                          <a:spcPct val="20000"/>
                        </a:spcBef>
                        <a:buClr>
                          <a:srgbClr val="D2DA7A"/>
                        </a:buClr>
                        <a:buSzPct val="75000"/>
                        <a:buFont typeface="Wingdings 2" pitchFamily="18" charset="2"/>
                        <a:defRPr>
                          <a:solidFill>
                            <a:schemeClr val="tx1"/>
                          </a:solidFill>
                          <a:latin typeface="Georgia" pitchFamily="18" charset="0"/>
                          <a:ea typeface="ＭＳ Ｐゴシック" pitchFamily="34" charset="-128"/>
                        </a:defRPr>
                      </a:lvl3pPr>
                      <a:lvl4pPr marL="1600200" indent="-228600">
                        <a:spcBef>
                          <a:spcPct val="20000"/>
                        </a:spcBef>
                        <a:buClr>
                          <a:srgbClr val="FADA7A"/>
                        </a:buClr>
                        <a:buSzPct val="70000"/>
                        <a:buFont typeface="Wingdings" pitchFamily="2" charset="2"/>
                        <a:defRPr>
                          <a:solidFill>
                            <a:schemeClr val="tx2"/>
                          </a:solidFill>
                          <a:latin typeface="Georgia" pitchFamily="18" charset="0"/>
                          <a:ea typeface="ＭＳ Ｐゴシック" pitchFamily="34" charset="-128"/>
                        </a:defRPr>
                      </a:lvl4pPr>
                      <a:lvl5pPr marL="2057400" indent="-228600">
                        <a:spcBef>
                          <a:spcPct val="20000"/>
                        </a:spcBef>
                        <a:buClr>
                          <a:srgbClr val="B88472"/>
                        </a:buClr>
                        <a:defRPr>
                          <a:solidFill>
                            <a:schemeClr val="tx1"/>
                          </a:solidFill>
                          <a:latin typeface="Georgia" pitchFamily="18" charset="0"/>
                          <a:ea typeface="ＭＳ Ｐゴシック" pitchFamily="34" charset="-128"/>
                        </a:defRPr>
                      </a:lvl5pPr>
                      <a:lvl6pPr marL="25146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6pPr>
                      <a:lvl7pPr marL="29718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7pPr>
                      <a:lvl8pPr marL="34290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8pPr>
                      <a:lvl9pPr marL="38862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9pPr>
                    </a:lstStyle>
                    <a:p>
                      <a:pPr marL="469900" marR="0" lvl="0" indent="-469900" algn="ctr" defTabSz="914400" rtl="0" eaLnBrk="1" fontAlgn="base" latinLnBrk="0" hangingPunct="1">
                        <a:lnSpc>
                          <a:spcPct val="100000"/>
                        </a:lnSpc>
                        <a:spcBef>
                          <a:spcPct val="0"/>
                        </a:spcBef>
                        <a:spcAft>
                          <a:spcPct val="0"/>
                        </a:spcAft>
                        <a:buClr>
                          <a:schemeClr val="tx1"/>
                        </a:buClr>
                        <a:buSzPct val="75000"/>
                        <a:buFont typeface="Wingdings" pitchFamily="2" charset="2"/>
                        <a:buNone/>
                        <a:tabLst/>
                      </a:pPr>
                      <a:r>
                        <a:rPr kumimoji="0" lang="en-US" altLang="en-US" sz="1600" b="1" i="0" u="none" strike="noStrike" cap="none" normalizeH="0" baseline="0" smtClean="0">
                          <a:ln>
                            <a:noFill/>
                          </a:ln>
                          <a:solidFill>
                            <a:srgbClr val="FFFFFF"/>
                          </a:solidFill>
                          <a:effectLst/>
                          <a:latin typeface="Arial" pitchFamily="34" charset="0"/>
                          <a:ea typeface="ＭＳ Ｐゴシック" pitchFamily="34" charset="-128"/>
                        </a:rPr>
                        <a:t>Post-Conventional</a:t>
                      </a:r>
                      <a:endParaRPr kumimoji="0" lang="en-US" altLang="en-US" sz="1600" b="0" i="0" u="none" strike="noStrike" cap="none" normalizeH="0" baseline="0" smtClean="0">
                        <a:ln>
                          <a:noFill/>
                        </a:ln>
                        <a:solidFill>
                          <a:schemeClr val="tx1"/>
                        </a:solidFill>
                        <a:effectLst/>
                        <a:latin typeface="Arial" pitchFamily="34" charset="0"/>
                        <a:ea typeface="ＭＳ Ｐゴシック" pitchFamily="34" charset="-128"/>
                      </a:endParaRPr>
                    </a:p>
                  </a:txBody>
                  <a:tcPr anchor="ctr" horzOverflow="overflow">
                    <a:lnL>
                      <a:noFill/>
                    </a:lnL>
                    <a:lnR>
                      <a:noFill/>
                    </a:lnR>
                    <a:lnT>
                      <a:noFill/>
                    </a:lnT>
                    <a:lnB>
                      <a:noFill/>
                    </a:lnB>
                    <a:lnTlToBr>
                      <a:noFill/>
                    </a:lnTlToBr>
                    <a:lnBlToTr>
                      <a:noFill/>
                    </a:lnBlToTr>
                    <a:solidFill>
                      <a:srgbClr val="000080"/>
                    </a:solidFill>
                  </a:tcPr>
                </a:tc>
                <a:tc>
                  <a:txBody>
                    <a:bodyPr/>
                    <a:lstStyle>
                      <a:lvl1pPr marL="469900" indent="-469900">
                        <a:spcBef>
                          <a:spcPct val="20000"/>
                        </a:spcBef>
                        <a:buClr>
                          <a:schemeClr val="accent1"/>
                        </a:buClr>
                        <a:buSzPct val="85000"/>
                        <a:buFont typeface="Wingdings 2" pitchFamily="18" charset="2"/>
                        <a:defRPr sz="2300">
                          <a:solidFill>
                            <a:schemeClr val="tx1"/>
                          </a:solidFill>
                          <a:latin typeface="Georgia" pitchFamily="18" charset="0"/>
                          <a:ea typeface="ＭＳ Ｐゴシック" pitchFamily="34" charset="-128"/>
                        </a:defRPr>
                      </a:lvl1pPr>
                      <a:lvl2pPr marL="742950" indent="-285750">
                        <a:spcBef>
                          <a:spcPct val="20000"/>
                        </a:spcBef>
                        <a:buClr>
                          <a:schemeClr val="accent2"/>
                        </a:buClr>
                        <a:buSzPct val="70000"/>
                        <a:buFont typeface="Wingdings" pitchFamily="2" charset="2"/>
                        <a:defRPr sz="2000">
                          <a:solidFill>
                            <a:schemeClr val="tx2"/>
                          </a:solidFill>
                          <a:latin typeface="Georgia" pitchFamily="18" charset="0"/>
                          <a:ea typeface="ＭＳ Ｐゴシック" pitchFamily="34" charset="-128"/>
                        </a:defRPr>
                      </a:lvl2pPr>
                      <a:lvl3pPr marL="1143000" indent="-228600">
                        <a:spcBef>
                          <a:spcPct val="20000"/>
                        </a:spcBef>
                        <a:buClr>
                          <a:srgbClr val="D2DA7A"/>
                        </a:buClr>
                        <a:buSzPct val="75000"/>
                        <a:buFont typeface="Wingdings 2" pitchFamily="18" charset="2"/>
                        <a:defRPr>
                          <a:solidFill>
                            <a:schemeClr val="tx1"/>
                          </a:solidFill>
                          <a:latin typeface="Georgia" pitchFamily="18" charset="0"/>
                          <a:ea typeface="ＭＳ Ｐゴシック" pitchFamily="34" charset="-128"/>
                        </a:defRPr>
                      </a:lvl3pPr>
                      <a:lvl4pPr marL="1600200" indent="-228600">
                        <a:spcBef>
                          <a:spcPct val="20000"/>
                        </a:spcBef>
                        <a:buClr>
                          <a:srgbClr val="FADA7A"/>
                        </a:buClr>
                        <a:buSzPct val="70000"/>
                        <a:buFont typeface="Wingdings" pitchFamily="2" charset="2"/>
                        <a:defRPr>
                          <a:solidFill>
                            <a:schemeClr val="tx2"/>
                          </a:solidFill>
                          <a:latin typeface="Georgia" pitchFamily="18" charset="0"/>
                          <a:ea typeface="ＭＳ Ｐゴシック" pitchFamily="34" charset="-128"/>
                        </a:defRPr>
                      </a:lvl4pPr>
                      <a:lvl5pPr marL="2057400" indent="-228600">
                        <a:spcBef>
                          <a:spcPct val="20000"/>
                        </a:spcBef>
                        <a:buClr>
                          <a:srgbClr val="B88472"/>
                        </a:buClr>
                        <a:defRPr>
                          <a:solidFill>
                            <a:schemeClr val="tx1"/>
                          </a:solidFill>
                          <a:latin typeface="Georgia" pitchFamily="18" charset="0"/>
                          <a:ea typeface="ＭＳ Ｐゴシック" pitchFamily="34" charset="-128"/>
                        </a:defRPr>
                      </a:lvl5pPr>
                      <a:lvl6pPr marL="25146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6pPr>
                      <a:lvl7pPr marL="29718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7pPr>
                      <a:lvl8pPr marL="34290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8pPr>
                      <a:lvl9pPr marL="38862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9pPr>
                    </a:lstStyle>
                    <a:p>
                      <a:pPr marL="469900" marR="0" lvl="0" indent="-469900" algn="ctr" defTabSz="914400" rtl="0" eaLnBrk="1" fontAlgn="base" latinLnBrk="0" hangingPunct="1">
                        <a:lnSpc>
                          <a:spcPct val="100000"/>
                        </a:lnSpc>
                        <a:spcBef>
                          <a:spcPct val="0"/>
                        </a:spcBef>
                        <a:spcAft>
                          <a:spcPct val="0"/>
                        </a:spcAft>
                        <a:buClr>
                          <a:schemeClr val="tx1"/>
                        </a:buClr>
                        <a:buSzPct val="75000"/>
                        <a:buFont typeface="Wingdings" pitchFamily="2" charset="2"/>
                        <a:buNone/>
                        <a:tabLst/>
                      </a:pPr>
                      <a:r>
                        <a:rPr kumimoji="0" lang="en-US" altLang="en-US" sz="1600" b="0" i="0" u="none" strike="noStrike" cap="none" normalizeH="0" baseline="0" smtClean="0">
                          <a:ln>
                            <a:noFill/>
                          </a:ln>
                          <a:solidFill>
                            <a:srgbClr val="FFFFFF"/>
                          </a:solidFill>
                          <a:effectLst/>
                          <a:latin typeface="Arial" pitchFamily="34" charset="0"/>
                          <a:ea typeface="ＭＳ Ｐゴシック" pitchFamily="34" charset="-128"/>
                        </a:rPr>
                        <a:t>5</a:t>
                      </a:r>
                      <a:endParaRPr kumimoji="0" lang="en-US" altLang="en-US" sz="1600" b="0" i="0" u="none" strike="noStrike" cap="none" normalizeH="0" baseline="0" smtClean="0">
                        <a:ln>
                          <a:noFill/>
                        </a:ln>
                        <a:solidFill>
                          <a:schemeClr val="tx1"/>
                        </a:solidFill>
                        <a:effectLst/>
                        <a:latin typeface="Arial" pitchFamily="34" charset="0"/>
                        <a:ea typeface="ＭＳ Ｐゴシック" pitchFamily="34" charset="-128"/>
                      </a:endParaRPr>
                    </a:p>
                  </a:txBody>
                  <a:tcPr anchor="ctr" horzOverflow="overflow">
                    <a:lnL>
                      <a:noFill/>
                    </a:lnL>
                    <a:lnR>
                      <a:noFill/>
                    </a:lnR>
                    <a:lnT>
                      <a:noFill/>
                    </a:lnT>
                    <a:lnB>
                      <a:noFill/>
                    </a:lnB>
                    <a:lnTlToBr>
                      <a:noFill/>
                    </a:lnTlToBr>
                    <a:lnBlToTr>
                      <a:noFill/>
                    </a:lnBlToTr>
                    <a:solidFill>
                      <a:srgbClr val="000080"/>
                    </a:solidFill>
                  </a:tcPr>
                </a:tc>
                <a:tc>
                  <a:txBody>
                    <a:bodyPr/>
                    <a:lstStyle>
                      <a:lvl1pPr marL="469900" indent="-469900">
                        <a:spcBef>
                          <a:spcPct val="20000"/>
                        </a:spcBef>
                        <a:buClr>
                          <a:schemeClr val="accent1"/>
                        </a:buClr>
                        <a:buSzPct val="85000"/>
                        <a:buFont typeface="Wingdings 2" pitchFamily="18" charset="2"/>
                        <a:defRPr sz="2300">
                          <a:solidFill>
                            <a:schemeClr val="tx1"/>
                          </a:solidFill>
                          <a:latin typeface="Georgia" pitchFamily="18" charset="0"/>
                          <a:ea typeface="ＭＳ Ｐゴシック" pitchFamily="34" charset="-128"/>
                        </a:defRPr>
                      </a:lvl1pPr>
                      <a:lvl2pPr marL="742950" indent="-285750">
                        <a:spcBef>
                          <a:spcPct val="20000"/>
                        </a:spcBef>
                        <a:buClr>
                          <a:schemeClr val="accent2"/>
                        </a:buClr>
                        <a:buSzPct val="70000"/>
                        <a:buFont typeface="Wingdings" pitchFamily="2" charset="2"/>
                        <a:defRPr sz="2000">
                          <a:solidFill>
                            <a:schemeClr val="tx2"/>
                          </a:solidFill>
                          <a:latin typeface="Georgia" pitchFamily="18" charset="0"/>
                          <a:ea typeface="ＭＳ Ｐゴシック" pitchFamily="34" charset="-128"/>
                        </a:defRPr>
                      </a:lvl2pPr>
                      <a:lvl3pPr marL="1143000" indent="-228600">
                        <a:spcBef>
                          <a:spcPct val="20000"/>
                        </a:spcBef>
                        <a:buClr>
                          <a:srgbClr val="D2DA7A"/>
                        </a:buClr>
                        <a:buSzPct val="75000"/>
                        <a:buFont typeface="Wingdings 2" pitchFamily="18" charset="2"/>
                        <a:defRPr>
                          <a:solidFill>
                            <a:schemeClr val="tx1"/>
                          </a:solidFill>
                          <a:latin typeface="Georgia" pitchFamily="18" charset="0"/>
                          <a:ea typeface="ＭＳ Ｐゴシック" pitchFamily="34" charset="-128"/>
                        </a:defRPr>
                      </a:lvl3pPr>
                      <a:lvl4pPr marL="1600200" indent="-228600">
                        <a:spcBef>
                          <a:spcPct val="20000"/>
                        </a:spcBef>
                        <a:buClr>
                          <a:srgbClr val="FADA7A"/>
                        </a:buClr>
                        <a:buSzPct val="70000"/>
                        <a:buFont typeface="Wingdings" pitchFamily="2" charset="2"/>
                        <a:defRPr>
                          <a:solidFill>
                            <a:schemeClr val="tx2"/>
                          </a:solidFill>
                          <a:latin typeface="Georgia" pitchFamily="18" charset="0"/>
                          <a:ea typeface="ＭＳ Ｐゴシック" pitchFamily="34" charset="-128"/>
                        </a:defRPr>
                      </a:lvl4pPr>
                      <a:lvl5pPr marL="2057400" indent="-228600">
                        <a:spcBef>
                          <a:spcPct val="20000"/>
                        </a:spcBef>
                        <a:buClr>
                          <a:srgbClr val="B88472"/>
                        </a:buClr>
                        <a:defRPr>
                          <a:solidFill>
                            <a:schemeClr val="tx1"/>
                          </a:solidFill>
                          <a:latin typeface="Georgia" pitchFamily="18" charset="0"/>
                          <a:ea typeface="ＭＳ Ｐゴシック" pitchFamily="34" charset="-128"/>
                        </a:defRPr>
                      </a:lvl5pPr>
                      <a:lvl6pPr marL="25146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6pPr>
                      <a:lvl7pPr marL="29718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7pPr>
                      <a:lvl8pPr marL="34290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8pPr>
                      <a:lvl9pPr marL="38862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9pPr>
                    </a:lstStyle>
                    <a:p>
                      <a:pPr marL="469900" marR="0" lvl="0" indent="-469900" algn="ctr" defTabSz="914400" rtl="0" eaLnBrk="1" fontAlgn="base" latinLnBrk="0" hangingPunct="1">
                        <a:lnSpc>
                          <a:spcPct val="100000"/>
                        </a:lnSpc>
                        <a:spcBef>
                          <a:spcPct val="0"/>
                        </a:spcBef>
                        <a:spcAft>
                          <a:spcPct val="0"/>
                        </a:spcAft>
                        <a:buClr>
                          <a:schemeClr val="tx1"/>
                        </a:buClr>
                        <a:buSzPct val="75000"/>
                        <a:buFont typeface="Wingdings" pitchFamily="2" charset="2"/>
                        <a:buNone/>
                        <a:tabLst/>
                      </a:pPr>
                      <a:r>
                        <a:rPr kumimoji="0" lang="en-US" altLang="en-US" sz="1600" b="0" i="0" u="none" strike="noStrike" cap="none" normalizeH="0" baseline="0" smtClean="0">
                          <a:ln>
                            <a:noFill/>
                          </a:ln>
                          <a:solidFill>
                            <a:srgbClr val="FFFFFF"/>
                          </a:solidFill>
                          <a:effectLst/>
                          <a:latin typeface="Arial" pitchFamily="34" charset="0"/>
                          <a:ea typeface="ＭＳ Ｐゴシック" pitchFamily="34" charset="-128"/>
                        </a:rPr>
                        <a:t>Teens</a:t>
                      </a:r>
                      <a:endParaRPr kumimoji="0" lang="en-US" altLang="en-US" sz="1600" b="0" i="0" u="none" strike="noStrike" cap="none" normalizeH="0" baseline="0" smtClean="0">
                        <a:ln>
                          <a:noFill/>
                        </a:ln>
                        <a:solidFill>
                          <a:schemeClr val="tx1"/>
                        </a:solidFill>
                        <a:effectLst/>
                        <a:latin typeface="Arial" pitchFamily="34" charset="0"/>
                        <a:ea typeface="ＭＳ Ｐゴシック" pitchFamily="34" charset="-128"/>
                      </a:endParaRPr>
                    </a:p>
                  </a:txBody>
                  <a:tcPr anchor="ctr" horzOverflow="overflow">
                    <a:lnL>
                      <a:noFill/>
                    </a:lnL>
                    <a:lnR>
                      <a:noFill/>
                    </a:lnR>
                    <a:lnT>
                      <a:noFill/>
                    </a:lnT>
                    <a:lnB>
                      <a:noFill/>
                    </a:lnB>
                    <a:lnTlToBr>
                      <a:noFill/>
                    </a:lnTlToBr>
                    <a:lnBlToTr>
                      <a:noFill/>
                    </a:lnBlToTr>
                    <a:solidFill>
                      <a:srgbClr val="000080"/>
                    </a:solidFill>
                  </a:tcPr>
                </a:tc>
                <a:tc>
                  <a:txBody>
                    <a:bodyPr/>
                    <a:lstStyle>
                      <a:lvl1pPr marL="469900" indent="-469900">
                        <a:spcBef>
                          <a:spcPct val="20000"/>
                        </a:spcBef>
                        <a:buClr>
                          <a:schemeClr val="accent1"/>
                        </a:buClr>
                        <a:buSzPct val="85000"/>
                        <a:buFont typeface="Wingdings 2" pitchFamily="18" charset="2"/>
                        <a:defRPr sz="2300">
                          <a:solidFill>
                            <a:schemeClr val="tx1"/>
                          </a:solidFill>
                          <a:latin typeface="Georgia" pitchFamily="18" charset="0"/>
                          <a:ea typeface="ＭＳ Ｐゴシック" pitchFamily="34" charset="-128"/>
                        </a:defRPr>
                      </a:lvl1pPr>
                      <a:lvl2pPr marL="742950" indent="-285750">
                        <a:spcBef>
                          <a:spcPct val="20000"/>
                        </a:spcBef>
                        <a:buClr>
                          <a:schemeClr val="accent2"/>
                        </a:buClr>
                        <a:buSzPct val="70000"/>
                        <a:buFont typeface="Wingdings" pitchFamily="2" charset="2"/>
                        <a:defRPr sz="2000">
                          <a:solidFill>
                            <a:schemeClr val="tx2"/>
                          </a:solidFill>
                          <a:latin typeface="Georgia" pitchFamily="18" charset="0"/>
                          <a:ea typeface="ＭＳ Ｐゴシック" pitchFamily="34" charset="-128"/>
                        </a:defRPr>
                      </a:lvl2pPr>
                      <a:lvl3pPr marL="1143000" indent="-228600">
                        <a:spcBef>
                          <a:spcPct val="20000"/>
                        </a:spcBef>
                        <a:buClr>
                          <a:srgbClr val="D2DA7A"/>
                        </a:buClr>
                        <a:buSzPct val="75000"/>
                        <a:buFont typeface="Wingdings 2" pitchFamily="18" charset="2"/>
                        <a:defRPr>
                          <a:solidFill>
                            <a:schemeClr val="tx1"/>
                          </a:solidFill>
                          <a:latin typeface="Georgia" pitchFamily="18" charset="0"/>
                          <a:ea typeface="ＭＳ Ｐゴシック" pitchFamily="34" charset="-128"/>
                        </a:defRPr>
                      </a:lvl3pPr>
                      <a:lvl4pPr marL="1600200" indent="-228600">
                        <a:spcBef>
                          <a:spcPct val="20000"/>
                        </a:spcBef>
                        <a:buClr>
                          <a:srgbClr val="FADA7A"/>
                        </a:buClr>
                        <a:buSzPct val="70000"/>
                        <a:buFont typeface="Wingdings" pitchFamily="2" charset="2"/>
                        <a:defRPr>
                          <a:solidFill>
                            <a:schemeClr val="tx2"/>
                          </a:solidFill>
                          <a:latin typeface="Georgia" pitchFamily="18" charset="0"/>
                          <a:ea typeface="ＭＳ Ｐゴシック" pitchFamily="34" charset="-128"/>
                        </a:defRPr>
                      </a:lvl4pPr>
                      <a:lvl5pPr marL="2057400" indent="-228600">
                        <a:spcBef>
                          <a:spcPct val="20000"/>
                        </a:spcBef>
                        <a:buClr>
                          <a:srgbClr val="B88472"/>
                        </a:buClr>
                        <a:defRPr>
                          <a:solidFill>
                            <a:schemeClr val="tx1"/>
                          </a:solidFill>
                          <a:latin typeface="Georgia" pitchFamily="18" charset="0"/>
                          <a:ea typeface="ＭＳ Ｐゴシック" pitchFamily="34" charset="-128"/>
                        </a:defRPr>
                      </a:lvl5pPr>
                      <a:lvl6pPr marL="25146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6pPr>
                      <a:lvl7pPr marL="29718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7pPr>
                      <a:lvl8pPr marL="34290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8pPr>
                      <a:lvl9pPr marL="38862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9pPr>
                    </a:lstStyle>
                    <a:p>
                      <a:pPr marL="469900" marR="0" lvl="0" indent="-469900" algn="ctr" defTabSz="914400" rtl="0" eaLnBrk="1" fontAlgn="base" latinLnBrk="0" hangingPunct="1">
                        <a:lnSpc>
                          <a:spcPct val="100000"/>
                        </a:lnSpc>
                        <a:spcBef>
                          <a:spcPct val="0"/>
                        </a:spcBef>
                        <a:spcAft>
                          <a:spcPct val="0"/>
                        </a:spcAft>
                        <a:buClr>
                          <a:schemeClr val="tx1"/>
                        </a:buClr>
                        <a:buSzPct val="75000"/>
                        <a:buFont typeface="Wingdings" pitchFamily="2" charset="2"/>
                        <a:buNone/>
                        <a:tabLst/>
                      </a:pPr>
                      <a:r>
                        <a:rPr kumimoji="0" lang="en-US" altLang="en-US" sz="1600" b="0" i="0" u="none" strike="noStrike" cap="none" normalizeH="0" baseline="0" smtClean="0">
                          <a:ln>
                            <a:noFill/>
                          </a:ln>
                          <a:solidFill>
                            <a:srgbClr val="FFFFFF"/>
                          </a:solidFill>
                          <a:effectLst/>
                          <a:latin typeface="Arial" pitchFamily="34" charset="0"/>
                          <a:ea typeface="ＭＳ Ｐゴシック" pitchFamily="34" charset="-128"/>
                        </a:rPr>
                        <a:t>Social Contract</a:t>
                      </a:r>
                      <a:endParaRPr kumimoji="0" lang="en-US" altLang="en-US" sz="1600" b="0" i="0" u="none" strike="noStrike" cap="none" normalizeH="0" baseline="0" smtClean="0">
                        <a:ln>
                          <a:noFill/>
                        </a:ln>
                        <a:solidFill>
                          <a:schemeClr val="tx1"/>
                        </a:solidFill>
                        <a:effectLst/>
                        <a:latin typeface="Arial" pitchFamily="34" charset="0"/>
                        <a:ea typeface="ＭＳ Ｐゴシック" pitchFamily="34" charset="-128"/>
                      </a:endParaRPr>
                    </a:p>
                  </a:txBody>
                  <a:tcPr anchor="ctr" horzOverflow="overflow">
                    <a:lnL>
                      <a:noFill/>
                    </a:lnL>
                    <a:lnR>
                      <a:noFill/>
                    </a:lnR>
                    <a:lnT>
                      <a:noFill/>
                    </a:lnT>
                    <a:lnB>
                      <a:noFill/>
                    </a:lnB>
                    <a:lnTlToBr>
                      <a:noFill/>
                    </a:lnTlToBr>
                    <a:lnBlToTr>
                      <a:noFill/>
                    </a:lnBlToTr>
                    <a:solidFill>
                      <a:srgbClr val="000080"/>
                    </a:solidFill>
                  </a:tcPr>
                </a:tc>
              </a:tr>
              <a:tr h="366713">
                <a:tc>
                  <a:txBody>
                    <a:bodyPr/>
                    <a:lstStyle>
                      <a:lvl1pPr>
                        <a:spcBef>
                          <a:spcPct val="20000"/>
                        </a:spcBef>
                        <a:buClr>
                          <a:schemeClr val="accent1"/>
                        </a:buClr>
                        <a:buSzPct val="85000"/>
                        <a:buFont typeface="Wingdings 2" pitchFamily="18" charset="2"/>
                        <a:defRPr sz="2300">
                          <a:solidFill>
                            <a:schemeClr val="tx1"/>
                          </a:solidFill>
                          <a:latin typeface="Georgia" pitchFamily="18" charset="0"/>
                          <a:ea typeface="ＭＳ Ｐゴシック" pitchFamily="34" charset="-128"/>
                        </a:defRPr>
                      </a:lvl1pPr>
                      <a:lvl2pPr marL="742950" indent="-285750">
                        <a:spcBef>
                          <a:spcPct val="20000"/>
                        </a:spcBef>
                        <a:buClr>
                          <a:schemeClr val="accent2"/>
                        </a:buClr>
                        <a:buSzPct val="70000"/>
                        <a:buFont typeface="Wingdings" pitchFamily="2" charset="2"/>
                        <a:defRPr sz="2000">
                          <a:solidFill>
                            <a:schemeClr val="tx2"/>
                          </a:solidFill>
                          <a:latin typeface="Georgia" pitchFamily="18" charset="0"/>
                          <a:ea typeface="ＭＳ Ｐゴシック" pitchFamily="34" charset="-128"/>
                        </a:defRPr>
                      </a:lvl2pPr>
                      <a:lvl3pPr marL="1143000" indent="-228600">
                        <a:spcBef>
                          <a:spcPct val="20000"/>
                        </a:spcBef>
                        <a:buClr>
                          <a:srgbClr val="D2DA7A"/>
                        </a:buClr>
                        <a:buSzPct val="75000"/>
                        <a:buFont typeface="Wingdings 2" pitchFamily="18" charset="2"/>
                        <a:defRPr>
                          <a:solidFill>
                            <a:schemeClr val="tx1"/>
                          </a:solidFill>
                          <a:latin typeface="Georgia" pitchFamily="18" charset="0"/>
                          <a:ea typeface="ＭＳ Ｐゴシック" pitchFamily="34" charset="-128"/>
                        </a:defRPr>
                      </a:lvl3pPr>
                      <a:lvl4pPr marL="1600200" indent="-228600">
                        <a:spcBef>
                          <a:spcPct val="20000"/>
                        </a:spcBef>
                        <a:buClr>
                          <a:srgbClr val="FADA7A"/>
                        </a:buClr>
                        <a:buSzPct val="70000"/>
                        <a:buFont typeface="Wingdings" pitchFamily="2" charset="2"/>
                        <a:defRPr>
                          <a:solidFill>
                            <a:schemeClr val="tx2"/>
                          </a:solidFill>
                          <a:latin typeface="Georgia" pitchFamily="18" charset="0"/>
                          <a:ea typeface="ＭＳ Ｐゴシック" pitchFamily="34" charset="-128"/>
                        </a:defRPr>
                      </a:lvl4pPr>
                      <a:lvl5pPr marL="2057400" indent="-228600">
                        <a:spcBef>
                          <a:spcPct val="20000"/>
                        </a:spcBef>
                        <a:buClr>
                          <a:srgbClr val="B88472"/>
                        </a:buClr>
                        <a:defRPr>
                          <a:solidFill>
                            <a:schemeClr val="tx1"/>
                          </a:solidFill>
                          <a:latin typeface="Georgia" pitchFamily="18" charset="0"/>
                          <a:ea typeface="ＭＳ Ｐゴシック" pitchFamily="34" charset="-128"/>
                        </a:defRPr>
                      </a:lvl5pPr>
                      <a:lvl6pPr marL="25146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6pPr>
                      <a:lvl7pPr marL="29718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7pPr>
                      <a:lvl8pPr marL="34290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8pPr>
                      <a:lvl9pPr marL="38862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altLang="en-US" sz="2400" b="0" i="0" u="none" strike="noStrike" cap="none" normalizeH="0" baseline="0" smtClean="0">
                        <a:ln>
                          <a:noFill/>
                        </a:ln>
                        <a:solidFill>
                          <a:schemeClr val="tx1"/>
                        </a:solidFill>
                        <a:effectLst/>
                        <a:latin typeface="Arial" pitchFamily="34" charset="0"/>
                        <a:ea typeface="ＭＳ Ｐゴシック" pitchFamily="34" charset="-128"/>
                      </a:endParaRPr>
                    </a:p>
                  </a:txBody>
                  <a:tcPr anchor="ctr" horzOverflow="overflow">
                    <a:lnL>
                      <a:noFill/>
                    </a:lnL>
                    <a:lnR>
                      <a:noFill/>
                    </a:lnR>
                    <a:lnT>
                      <a:noFill/>
                    </a:lnT>
                    <a:lnB>
                      <a:noFill/>
                    </a:lnB>
                    <a:lnTlToBr>
                      <a:noFill/>
                    </a:lnTlToBr>
                    <a:lnBlToTr>
                      <a:noFill/>
                    </a:lnBlToTr>
                    <a:solidFill>
                      <a:srgbClr val="000080"/>
                    </a:solidFill>
                  </a:tcPr>
                </a:tc>
                <a:tc>
                  <a:txBody>
                    <a:bodyPr/>
                    <a:lstStyle>
                      <a:lvl1pPr marL="469900" indent="-469900">
                        <a:spcBef>
                          <a:spcPct val="20000"/>
                        </a:spcBef>
                        <a:buClr>
                          <a:schemeClr val="accent1"/>
                        </a:buClr>
                        <a:buSzPct val="85000"/>
                        <a:buFont typeface="Wingdings 2" pitchFamily="18" charset="2"/>
                        <a:defRPr sz="2300">
                          <a:solidFill>
                            <a:schemeClr val="tx1"/>
                          </a:solidFill>
                          <a:latin typeface="Georgia" pitchFamily="18" charset="0"/>
                          <a:ea typeface="ＭＳ Ｐゴシック" pitchFamily="34" charset="-128"/>
                        </a:defRPr>
                      </a:lvl1pPr>
                      <a:lvl2pPr marL="742950" indent="-285750">
                        <a:spcBef>
                          <a:spcPct val="20000"/>
                        </a:spcBef>
                        <a:buClr>
                          <a:schemeClr val="accent2"/>
                        </a:buClr>
                        <a:buSzPct val="70000"/>
                        <a:buFont typeface="Wingdings" pitchFamily="2" charset="2"/>
                        <a:defRPr sz="2000">
                          <a:solidFill>
                            <a:schemeClr val="tx2"/>
                          </a:solidFill>
                          <a:latin typeface="Georgia" pitchFamily="18" charset="0"/>
                          <a:ea typeface="ＭＳ Ｐゴシック" pitchFamily="34" charset="-128"/>
                        </a:defRPr>
                      </a:lvl2pPr>
                      <a:lvl3pPr marL="1143000" indent="-228600">
                        <a:spcBef>
                          <a:spcPct val="20000"/>
                        </a:spcBef>
                        <a:buClr>
                          <a:srgbClr val="D2DA7A"/>
                        </a:buClr>
                        <a:buSzPct val="75000"/>
                        <a:buFont typeface="Wingdings 2" pitchFamily="18" charset="2"/>
                        <a:defRPr>
                          <a:solidFill>
                            <a:schemeClr val="tx1"/>
                          </a:solidFill>
                          <a:latin typeface="Georgia" pitchFamily="18" charset="0"/>
                          <a:ea typeface="ＭＳ Ｐゴシック" pitchFamily="34" charset="-128"/>
                        </a:defRPr>
                      </a:lvl3pPr>
                      <a:lvl4pPr marL="1600200" indent="-228600">
                        <a:spcBef>
                          <a:spcPct val="20000"/>
                        </a:spcBef>
                        <a:buClr>
                          <a:srgbClr val="FADA7A"/>
                        </a:buClr>
                        <a:buSzPct val="70000"/>
                        <a:buFont typeface="Wingdings" pitchFamily="2" charset="2"/>
                        <a:defRPr>
                          <a:solidFill>
                            <a:schemeClr val="tx2"/>
                          </a:solidFill>
                          <a:latin typeface="Georgia" pitchFamily="18" charset="0"/>
                          <a:ea typeface="ＭＳ Ｐゴシック" pitchFamily="34" charset="-128"/>
                        </a:defRPr>
                      </a:lvl4pPr>
                      <a:lvl5pPr marL="2057400" indent="-228600">
                        <a:spcBef>
                          <a:spcPct val="20000"/>
                        </a:spcBef>
                        <a:buClr>
                          <a:srgbClr val="B88472"/>
                        </a:buClr>
                        <a:defRPr>
                          <a:solidFill>
                            <a:schemeClr val="tx1"/>
                          </a:solidFill>
                          <a:latin typeface="Georgia" pitchFamily="18" charset="0"/>
                          <a:ea typeface="ＭＳ Ｐゴシック" pitchFamily="34" charset="-128"/>
                        </a:defRPr>
                      </a:lvl5pPr>
                      <a:lvl6pPr marL="25146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6pPr>
                      <a:lvl7pPr marL="29718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7pPr>
                      <a:lvl8pPr marL="34290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8pPr>
                      <a:lvl9pPr marL="38862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9pPr>
                    </a:lstStyle>
                    <a:p>
                      <a:pPr marL="469900" marR="0" lvl="0" indent="-469900" algn="ctr" defTabSz="914400" rtl="0" eaLnBrk="1" fontAlgn="base" latinLnBrk="0" hangingPunct="1">
                        <a:lnSpc>
                          <a:spcPct val="100000"/>
                        </a:lnSpc>
                        <a:spcBef>
                          <a:spcPct val="0"/>
                        </a:spcBef>
                        <a:spcAft>
                          <a:spcPct val="0"/>
                        </a:spcAft>
                        <a:buClr>
                          <a:schemeClr val="tx1"/>
                        </a:buClr>
                        <a:buSzPct val="75000"/>
                        <a:buFont typeface="Wingdings" pitchFamily="2" charset="2"/>
                        <a:buNone/>
                        <a:tabLst/>
                      </a:pPr>
                      <a:r>
                        <a:rPr kumimoji="0" lang="en-US" altLang="en-US" sz="1600" b="0" i="0" u="none" strike="noStrike" cap="none" normalizeH="0" baseline="0" smtClean="0">
                          <a:ln>
                            <a:noFill/>
                          </a:ln>
                          <a:solidFill>
                            <a:srgbClr val="FFFFFF"/>
                          </a:solidFill>
                          <a:effectLst/>
                          <a:latin typeface="Arial" pitchFamily="34" charset="0"/>
                          <a:ea typeface="ＭＳ Ｐゴシック" pitchFamily="34" charset="-128"/>
                        </a:rPr>
                        <a:t>6</a:t>
                      </a:r>
                      <a:endParaRPr kumimoji="0" lang="en-US" altLang="en-US" sz="1600" b="0" i="0" u="none" strike="noStrike" cap="none" normalizeH="0" baseline="0" smtClean="0">
                        <a:ln>
                          <a:noFill/>
                        </a:ln>
                        <a:solidFill>
                          <a:schemeClr val="tx1"/>
                        </a:solidFill>
                        <a:effectLst/>
                        <a:latin typeface="Arial" pitchFamily="34" charset="0"/>
                        <a:ea typeface="ＭＳ Ｐゴシック" pitchFamily="34" charset="-128"/>
                      </a:endParaRPr>
                    </a:p>
                  </a:txBody>
                  <a:tcPr anchor="ctr" horzOverflow="overflow">
                    <a:lnL>
                      <a:noFill/>
                    </a:lnL>
                    <a:lnR>
                      <a:noFill/>
                    </a:lnR>
                    <a:lnT>
                      <a:noFill/>
                    </a:lnT>
                    <a:lnB>
                      <a:noFill/>
                    </a:lnB>
                    <a:lnTlToBr>
                      <a:noFill/>
                    </a:lnTlToBr>
                    <a:lnBlToTr>
                      <a:noFill/>
                    </a:lnBlToTr>
                    <a:solidFill>
                      <a:srgbClr val="000080"/>
                    </a:solidFill>
                  </a:tcPr>
                </a:tc>
                <a:tc>
                  <a:txBody>
                    <a:bodyPr/>
                    <a:lstStyle>
                      <a:lvl1pPr marL="469900" indent="-469900">
                        <a:spcBef>
                          <a:spcPct val="20000"/>
                        </a:spcBef>
                        <a:buClr>
                          <a:schemeClr val="accent1"/>
                        </a:buClr>
                        <a:buSzPct val="85000"/>
                        <a:buFont typeface="Wingdings 2" pitchFamily="18" charset="2"/>
                        <a:defRPr sz="2300">
                          <a:solidFill>
                            <a:schemeClr val="tx1"/>
                          </a:solidFill>
                          <a:latin typeface="Georgia" pitchFamily="18" charset="0"/>
                          <a:ea typeface="ＭＳ Ｐゴシック" pitchFamily="34" charset="-128"/>
                        </a:defRPr>
                      </a:lvl1pPr>
                      <a:lvl2pPr marL="742950" indent="-285750">
                        <a:spcBef>
                          <a:spcPct val="20000"/>
                        </a:spcBef>
                        <a:buClr>
                          <a:schemeClr val="accent2"/>
                        </a:buClr>
                        <a:buSzPct val="70000"/>
                        <a:buFont typeface="Wingdings" pitchFamily="2" charset="2"/>
                        <a:defRPr sz="2000">
                          <a:solidFill>
                            <a:schemeClr val="tx2"/>
                          </a:solidFill>
                          <a:latin typeface="Georgia" pitchFamily="18" charset="0"/>
                          <a:ea typeface="ＭＳ Ｐゴシック" pitchFamily="34" charset="-128"/>
                        </a:defRPr>
                      </a:lvl2pPr>
                      <a:lvl3pPr marL="1143000" indent="-228600">
                        <a:spcBef>
                          <a:spcPct val="20000"/>
                        </a:spcBef>
                        <a:buClr>
                          <a:srgbClr val="D2DA7A"/>
                        </a:buClr>
                        <a:buSzPct val="75000"/>
                        <a:buFont typeface="Wingdings 2" pitchFamily="18" charset="2"/>
                        <a:defRPr>
                          <a:solidFill>
                            <a:schemeClr val="tx1"/>
                          </a:solidFill>
                          <a:latin typeface="Georgia" pitchFamily="18" charset="0"/>
                          <a:ea typeface="ＭＳ Ｐゴシック" pitchFamily="34" charset="-128"/>
                        </a:defRPr>
                      </a:lvl3pPr>
                      <a:lvl4pPr marL="1600200" indent="-228600">
                        <a:spcBef>
                          <a:spcPct val="20000"/>
                        </a:spcBef>
                        <a:buClr>
                          <a:srgbClr val="FADA7A"/>
                        </a:buClr>
                        <a:buSzPct val="70000"/>
                        <a:buFont typeface="Wingdings" pitchFamily="2" charset="2"/>
                        <a:defRPr>
                          <a:solidFill>
                            <a:schemeClr val="tx2"/>
                          </a:solidFill>
                          <a:latin typeface="Georgia" pitchFamily="18" charset="0"/>
                          <a:ea typeface="ＭＳ Ｐゴシック" pitchFamily="34" charset="-128"/>
                        </a:defRPr>
                      </a:lvl4pPr>
                      <a:lvl5pPr marL="2057400" indent="-228600">
                        <a:spcBef>
                          <a:spcPct val="20000"/>
                        </a:spcBef>
                        <a:buClr>
                          <a:srgbClr val="B88472"/>
                        </a:buClr>
                        <a:defRPr>
                          <a:solidFill>
                            <a:schemeClr val="tx1"/>
                          </a:solidFill>
                          <a:latin typeface="Georgia" pitchFamily="18" charset="0"/>
                          <a:ea typeface="ＭＳ Ｐゴシック" pitchFamily="34" charset="-128"/>
                        </a:defRPr>
                      </a:lvl5pPr>
                      <a:lvl6pPr marL="25146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6pPr>
                      <a:lvl7pPr marL="29718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7pPr>
                      <a:lvl8pPr marL="34290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8pPr>
                      <a:lvl9pPr marL="38862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9pPr>
                    </a:lstStyle>
                    <a:p>
                      <a:pPr marL="469900" marR="0" lvl="0" indent="-469900" algn="ctr" defTabSz="914400" rtl="0" eaLnBrk="1" fontAlgn="base" latinLnBrk="0" hangingPunct="1">
                        <a:lnSpc>
                          <a:spcPct val="100000"/>
                        </a:lnSpc>
                        <a:spcBef>
                          <a:spcPct val="0"/>
                        </a:spcBef>
                        <a:spcAft>
                          <a:spcPct val="0"/>
                        </a:spcAft>
                        <a:buClr>
                          <a:schemeClr val="tx1"/>
                        </a:buClr>
                        <a:buSzPct val="75000"/>
                        <a:buFont typeface="Wingdings" pitchFamily="2" charset="2"/>
                        <a:buNone/>
                        <a:tabLst/>
                      </a:pPr>
                      <a:r>
                        <a:rPr kumimoji="0" lang="en-US" altLang="en-US" sz="1600" b="0" i="0" u="none" strike="noStrike" cap="none" normalizeH="0" baseline="0" smtClean="0">
                          <a:ln>
                            <a:noFill/>
                          </a:ln>
                          <a:solidFill>
                            <a:srgbClr val="FFFFFF"/>
                          </a:solidFill>
                          <a:effectLst/>
                          <a:latin typeface="Arial" pitchFamily="34" charset="0"/>
                          <a:ea typeface="ＭＳ Ｐゴシック" pitchFamily="34" charset="-128"/>
                        </a:rPr>
                        <a:t>Adult</a:t>
                      </a:r>
                      <a:endParaRPr kumimoji="0" lang="en-US" altLang="en-US" sz="1600" b="0" i="0" u="none" strike="noStrike" cap="none" normalizeH="0" baseline="0" smtClean="0">
                        <a:ln>
                          <a:noFill/>
                        </a:ln>
                        <a:solidFill>
                          <a:schemeClr val="tx1"/>
                        </a:solidFill>
                        <a:effectLst/>
                        <a:latin typeface="Arial" pitchFamily="34" charset="0"/>
                        <a:ea typeface="ＭＳ Ｐゴシック" pitchFamily="34" charset="-128"/>
                      </a:endParaRPr>
                    </a:p>
                  </a:txBody>
                  <a:tcPr anchor="ctr" horzOverflow="overflow">
                    <a:lnL>
                      <a:noFill/>
                    </a:lnL>
                    <a:lnR>
                      <a:noFill/>
                    </a:lnR>
                    <a:lnT>
                      <a:noFill/>
                    </a:lnT>
                    <a:lnB>
                      <a:noFill/>
                    </a:lnB>
                    <a:lnTlToBr>
                      <a:noFill/>
                    </a:lnTlToBr>
                    <a:lnBlToTr>
                      <a:noFill/>
                    </a:lnBlToTr>
                    <a:solidFill>
                      <a:srgbClr val="000080"/>
                    </a:solidFill>
                  </a:tcPr>
                </a:tc>
                <a:tc>
                  <a:txBody>
                    <a:bodyPr/>
                    <a:lstStyle>
                      <a:lvl1pPr marL="469900" indent="-469900">
                        <a:spcBef>
                          <a:spcPct val="20000"/>
                        </a:spcBef>
                        <a:buClr>
                          <a:schemeClr val="accent1"/>
                        </a:buClr>
                        <a:buSzPct val="85000"/>
                        <a:buFont typeface="Wingdings 2" pitchFamily="18" charset="2"/>
                        <a:defRPr sz="2300">
                          <a:solidFill>
                            <a:schemeClr val="tx1"/>
                          </a:solidFill>
                          <a:latin typeface="Georgia" pitchFamily="18" charset="0"/>
                          <a:ea typeface="ＭＳ Ｐゴシック" pitchFamily="34" charset="-128"/>
                        </a:defRPr>
                      </a:lvl1pPr>
                      <a:lvl2pPr marL="742950" indent="-285750">
                        <a:spcBef>
                          <a:spcPct val="20000"/>
                        </a:spcBef>
                        <a:buClr>
                          <a:schemeClr val="accent2"/>
                        </a:buClr>
                        <a:buSzPct val="70000"/>
                        <a:buFont typeface="Wingdings" pitchFamily="2" charset="2"/>
                        <a:defRPr sz="2000">
                          <a:solidFill>
                            <a:schemeClr val="tx2"/>
                          </a:solidFill>
                          <a:latin typeface="Georgia" pitchFamily="18" charset="0"/>
                          <a:ea typeface="ＭＳ Ｐゴシック" pitchFamily="34" charset="-128"/>
                        </a:defRPr>
                      </a:lvl2pPr>
                      <a:lvl3pPr marL="1143000" indent="-228600">
                        <a:spcBef>
                          <a:spcPct val="20000"/>
                        </a:spcBef>
                        <a:buClr>
                          <a:srgbClr val="D2DA7A"/>
                        </a:buClr>
                        <a:buSzPct val="75000"/>
                        <a:buFont typeface="Wingdings 2" pitchFamily="18" charset="2"/>
                        <a:defRPr>
                          <a:solidFill>
                            <a:schemeClr val="tx1"/>
                          </a:solidFill>
                          <a:latin typeface="Georgia" pitchFamily="18" charset="0"/>
                          <a:ea typeface="ＭＳ Ｐゴシック" pitchFamily="34" charset="-128"/>
                        </a:defRPr>
                      </a:lvl3pPr>
                      <a:lvl4pPr marL="1600200" indent="-228600">
                        <a:spcBef>
                          <a:spcPct val="20000"/>
                        </a:spcBef>
                        <a:buClr>
                          <a:srgbClr val="FADA7A"/>
                        </a:buClr>
                        <a:buSzPct val="70000"/>
                        <a:buFont typeface="Wingdings" pitchFamily="2" charset="2"/>
                        <a:defRPr>
                          <a:solidFill>
                            <a:schemeClr val="tx2"/>
                          </a:solidFill>
                          <a:latin typeface="Georgia" pitchFamily="18" charset="0"/>
                          <a:ea typeface="ＭＳ Ｐゴシック" pitchFamily="34" charset="-128"/>
                        </a:defRPr>
                      </a:lvl4pPr>
                      <a:lvl5pPr marL="2057400" indent="-228600">
                        <a:spcBef>
                          <a:spcPct val="20000"/>
                        </a:spcBef>
                        <a:buClr>
                          <a:srgbClr val="B88472"/>
                        </a:buClr>
                        <a:defRPr>
                          <a:solidFill>
                            <a:schemeClr val="tx1"/>
                          </a:solidFill>
                          <a:latin typeface="Georgia" pitchFamily="18" charset="0"/>
                          <a:ea typeface="ＭＳ Ｐゴシック" pitchFamily="34" charset="-128"/>
                        </a:defRPr>
                      </a:lvl5pPr>
                      <a:lvl6pPr marL="25146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6pPr>
                      <a:lvl7pPr marL="29718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7pPr>
                      <a:lvl8pPr marL="34290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8pPr>
                      <a:lvl9pPr marL="38862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9pPr>
                    </a:lstStyle>
                    <a:p>
                      <a:pPr marL="469900" marR="0" lvl="0" indent="-469900" algn="ctr" defTabSz="914400" rtl="0" eaLnBrk="1" fontAlgn="base" latinLnBrk="0" hangingPunct="1">
                        <a:lnSpc>
                          <a:spcPct val="100000"/>
                        </a:lnSpc>
                        <a:spcBef>
                          <a:spcPct val="0"/>
                        </a:spcBef>
                        <a:spcAft>
                          <a:spcPct val="0"/>
                        </a:spcAft>
                        <a:buClr>
                          <a:schemeClr val="tx1"/>
                        </a:buClr>
                        <a:buSzPct val="75000"/>
                        <a:buFont typeface="Wingdings" pitchFamily="2" charset="2"/>
                        <a:buNone/>
                        <a:tabLst/>
                      </a:pPr>
                      <a:r>
                        <a:rPr kumimoji="0" lang="en-US" altLang="en-US" sz="1600" b="0" i="0" u="none" strike="noStrike" cap="none" normalizeH="0" baseline="0" smtClean="0">
                          <a:ln>
                            <a:noFill/>
                          </a:ln>
                          <a:solidFill>
                            <a:srgbClr val="FFFFFF"/>
                          </a:solidFill>
                          <a:effectLst/>
                          <a:latin typeface="Arial" pitchFamily="34" charset="0"/>
                          <a:ea typeface="ＭＳ Ｐゴシック" pitchFamily="34" charset="-128"/>
                        </a:rPr>
                        <a:t>Principled Conscience</a:t>
                      </a:r>
                      <a:endParaRPr kumimoji="0" lang="en-US" altLang="en-US" sz="1600" b="0" i="0" u="none" strike="noStrike" cap="none" normalizeH="0" baseline="0" smtClean="0">
                        <a:ln>
                          <a:noFill/>
                        </a:ln>
                        <a:solidFill>
                          <a:schemeClr val="tx1"/>
                        </a:solidFill>
                        <a:effectLst/>
                        <a:latin typeface="Arial" pitchFamily="34" charset="0"/>
                        <a:ea typeface="ＭＳ Ｐゴシック" pitchFamily="34" charset="-128"/>
                      </a:endParaRPr>
                    </a:p>
                  </a:txBody>
                  <a:tcPr anchor="ctr" horzOverflow="overflow">
                    <a:lnL>
                      <a:noFill/>
                    </a:lnL>
                    <a:lnR>
                      <a:noFill/>
                    </a:lnR>
                    <a:lnT>
                      <a:noFill/>
                    </a:lnT>
                    <a:lnB>
                      <a:noFill/>
                    </a:lnB>
                    <a:lnTlToBr>
                      <a:noFill/>
                    </a:lnTlToBr>
                    <a:lnBlToTr>
                      <a:noFill/>
                    </a:lnBlToTr>
                    <a:solidFill>
                      <a:srgbClr val="000080"/>
                    </a:solidFill>
                  </a:tcPr>
                </a:tc>
              </a:tr>
              <a:tr h="0">
                <a:tc>
                  <a:txBody>
                    <a:bodyPr/>
                    <a:lstStyle>
                      <a:lvl1pPr>
                        <a:spcBef>
                          <a:spcPct val="20000"/>
                        </a:spcBef>
                        <a:buClr>
                          <a:schemeClr val="accent1"/>
                        </a:buClr>
                        <a:buSzPct val="85000"/>
                        <a:buFont typeface="Wingdings 2" pitchFamily="18" charset="2"/>
                        <a:defRPr sz="2300">
                          <a:solidFill>
                            <a:schemeClr val="tx1"/>
                          </a:solidFill>
                          <a:latin typeface="Georgia" pitchFamily="18" charset="0"/>
                          <a:ea typeface="ＭＳ Ｐゴシック" pitchFamily="34" charset="-128"/>
                        </a:defRPr>
                      </a:lvl1pPr>
                      <a:lvl2pPr marL="742950" indent="-285750">
                        <a:spcBef>
                          <a:spcPct val="20000"/>
                        </a:spcBef>
                        <a:buClr>
                          <a:schemeClr val="accent2"/>
                        </a:buClr>
                        <a:buSzPct val="70000"/>
                        <a:buFont typeface="Wingdings" pitchFamily="2" charset="2"/>
                        <a:defRPr sz="2000">
                          <a:solidFill>
                            <a:schemeClr val="tx2"/>
                          </a:solidFill>
                          <a:latin typeface="Georgia" pitchFamily="18" charset="0"/>
                          <a:ea typeface="ＭＳ Ｐゴシック" pitchFamily="34" charset="-128"/>
                        </a:defRPr>
                      </a:lvl2pPr>
                      <a:lvl3pPr marL="1143000" indent="-228600">
                        <a:spcBef>
                          <a:spcPct val="20000"/>
                        </a:spcBef>
                        <a:buClr>
                          <a:srgbClr val="D2DA7A"/>
                        </a:buClr>
                        <a:buSzPct val="75000"/>
                        <a:buFont typeface="Wingdings 2" pitchFamily="18" charset="2"/>
                        <a:defRPr>
                          <a:solidFill>
                            <a:schemeClr val="tx1"/>
                          </a:solidFill>
                          <a:latin typeface="Georgia" pitchFamily="18" charset="0"/>
                          <a:ea typeface="ＭＳ Ｐゴシック" pitchFamily="34" charset="-128"/>
                        </a:defRPr>
                      </a:lvl3pPr>
                      <a:lvl4pPr marL="1600200" indent="-228600">
                        <a:spcBef>
                          <a:spcPct val="20000"/>
                        </a:spcBef>
                        <a:buClr>
                          <a:srgbClr val="FADA7A"/>
                        </a:buClr>
                        <a:buSzPct val="70000"/>
                        <a:buFont typeface="Wingdings" pitchFamily="2" charset="2"/>
                        <a:defRPr>
                          <a:solidFill>
                            <a:schemeClr val="tx2"/>
                          </a:solidFill>
                          <a:latin typeface="Georgia" pitchFamily="18" charset="0"/>
                          <a:ea typeface="ＭＳ Ｐゴシック" pitchFamily="34" charset="-128"/>
                        </a:defRPr>
                      </a:lvl4pPr>
                      <a:lvl5pPr marL="2057400" indent="-228600">
                        <a:spcBef>
                          <a:spcPct val="20000"/>
                        </a:spcBef>
                        <a:buClr>
                          <a:srgbClr val="B88472"/>
                        </a:buClr>
                        <a:defRPr>
                          <a:solidFill>
                            <a:schemeClr val="tx1"/>
                          </a:solidFill>
                          <a:latin typeface="Georgia" pitchFamily="18" charset="0"/>
                          <a:ea typeface="ＭＳ Ｐゴシック" pitchFamily="34" charset="-128"/>
                        </a:defRPr>
                      </a:lvl5pPr>
                      <a:lvl6pPr marL="25146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6pPr>
                      <a:lvl7pPr marL="29718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7pPr>
                      <a:lvl8pPr marL="34290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8pPr>
                      <a:lvl9pPr marL="38862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altLang="en-US" sz="2400" b="0" i="0" u="none" strike="noStrike" cap="none" normalizeH="0" baseline="0" smtClean="0">
                        <a:ln>
                          <a:noFill/>
                        </a:ln>
                        <a:solidFill>
                          <a:schemeClr val="tx1"/>
                        </a:solidFill>
                        <a:effectLst/>
                        <a:latin typeface="Arial" pitchFamily="34" charset="0"/>
                        <a:ea typeface="ＭＳ Ｐゴシック" pitchFamily="34" charset="-128"/>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Clr>
                          <a:schemeClr val="accent1"/>
                        </a:buClr>
                        <a:buSzPct val="85000"/>
                        <a:buFont typeface="Wingdings 2" pitchFamily="18" charset="2"/>
                        <a:defRPr sz="2300">
                          <a:solidFill>
                            <a:schemeClr val="tx1"/>
                          </a:solidFill>
                          <a:latin typeface="Georgia" pitchFamily="18" charset="0"/>
                          <a:ea typeface="ＭＳ Ｐゴシック" pitchFamily="34" charset="-128"/>
                        </a:defRPr>
                      </a:lvl1pPr>
                      <a:lvl2pPr marL="742950" indent="-285750">
                        <a:spcBef>
                          <a:spcPct val="20000"/>
                        </a:spcBef>
                        <a:buClr>
                          <a:schemeClr val="accent2"/>
                        </a:buClr>
                        <a:buSzPct val="70000"/>
                        <a:buFont typeface="Wingdings" pitchFamily="2" charset="2"/>
                        <a:defRPr sz="2000">
                          <a:solidFill>
                            <a:schemeClr val="tx2"/>
                          </a:solidFill>
                          <a:latin typeface="Georgia" pitchFamily="18" charset="0"/>
                          <a:ea typeface="ＭＳ Ｐゴシック" pitchFamily="34" charset="-128"/>
                        </a:defRPr>
                      </a:lvl2pPr>
                      <a:lvl3pPr marL="1143000" indent="-228600">
                        <a:spcBef>
                          <a:spcPct val="20000"/>
                        </a:spcBef>
                        <a:buClr>
                          <a:srgbClr val="D2DA7A"/>
                        </a:buClr>
                        <a:buSzPct val="75000"/>
                        <a:buFont typeface="Wingdings 2" pitchFamily="18" charset="2"/>
                        <a:defRPr>
                          <a:solidFill>
                            <a:schemeClr val="tx1"/>
                          </a:solidFill>
                          <a:latin typeface="Georgia" pitchFamily="18" charset="0"/>
                          <a:ea typeface="ＭＳ Ｐゴシック" pitchFamily="34" charset="-128"/>
                        </a:defRPr>
                      </a:lvl3pPr>
                      <a:lvl4pPr marL="1600200" indent="-228600">
                        <a:spcBef>
                          <a:spcPct val="20000"/>
                        </a:spcBef>
                        <a:buClr>
                          <a:srgbClr val="FADA7A"/>
                        </a:buClr>
                        <a:buSzPct val="70000"/>
                        <a:buFont typeface="Wingdings" pitchFamily="2" charset="2"/>
                        <a:defRPr>
                          <a:solidFill>
                            <a:schemeClr val="tx2"/>
                          </a:solidFill>
                          <a:latin typeface="Georgia" pitchFamily="18" charset="0"/>
                          <a:ea typeface="ＭＳ Ｐゴシック" pitchFamily="34" charset="-128"/>
                        </a:defRPr>
                      </a:lvl4pPr>
                      <a:lvl5pPr marL="2057400" indent="-228600">
                        <a:spcBef>
                          <a:spcPct val="20000"/>
                        </a:spcBef>
                        <a:buClr>
                          <a:srgbClr val="B88472"/>
                        </a:buClr>
                        <a:defRPr>
                          <a:solidFill>
                            <a:schemeClr val="tx1"/>
                          </a:solidFill>
                          <a:latin typeface="Georgia" pitchFamily="18" charset="0"/>
                          <a:ea typeface="ＭＳ Ｐゴシック" pitchFamily="34" charset="-128"/>
                        </a:defRPr>
                      </a:lvl5pPr>
                      <a:lvl6pPr marL="25146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6pPr>
                      <a:lvl7pPr marL="29718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7pPr>
                      <a:lvl8pPr marL="34290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8pPr>
                      <a:lvl9pPr marL="38862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altLang="en-US" sz="2400" b="0" i="0" u="none" strike="noStrike" cap="none" normalizeH="0" baseline="0" smtClean="0">
                        <a:ln>
                          <a:noFill/>
                        </a:ln>
                        <a:solidFill>
                          <a:schemeClr val="tx1"/>
                        </a:solidFill>
                        <a:effectLst/>
                        <a:latin typeface="Arial" pitchFamily="34" charset="0"/>
                        <a:ea typeface="ＭＳ Ｐゴシック" pitchFamily="34" charset="-128"/>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Clr>
                          <a:schemeClr val="accent1"/>
                        </a:buClr>
                        <a:buSzPct val="85000"/>
                        <a:buFont typeface="Wingdings 2" pitchFamily="18" charset="2"/>
                        <a:defRPr sz="2300">
                          <a:solidFill>
                            <a:schemeClr val="tx1"/>
                          </a:solidFill>
                          <a:latin typeface="Georgia" pitchFamily="18" charset="0"/>
                          <a:ea typeface="ＭＳ Ｐゴシック" pitchFamily="34" charset="-128"/>
                        </a:defRPr>
                      </a:lvl1pPr>
                      <a:lvl2pPr marL="742950" indent="-285750">
                        <a:spcBef>
                          <a:spcPct val="20000"/>
                        </a:spcBef>
                        <a:buClr>
                          <a:schemeClr val="accent2"/>
                        </a:buClr>
                        <a:buSzPct val="70000"/>
                        <a:buFont typeface="Wingdings" pitchFamily="2" charset="2"/>
                        <a:defRPr sz="2000">
                          <a:solidFill>
                            <a:schemeClr val="tx2"/>
                          </a:solidFill>
                          <a:latin typeface="Georgia" pitchFamily="18" charset="0"/>
                          <a:ea typeface="ＭＳ Ｐゴシック" pitchFamily="34" charset="-128"/>
                        </a:defRPr>
                      </a:lvl2pPr>
                      <a:lvl3pPr marL="1143000" indent="-228600">
                        <a:spcBef>
                          <a:spcPct val="20000"/>
                        </a:spcBef>
                        <a:buClr>
                          <a:srgbClr val="D2DA7A"/>
                        </a:buClr>
                        <a:buSzPct val="75000"/>
                        <a:buFont typeface="Wingdings 2" pitchFamily="18" charset="2"/>
                        <a:defRPr>
                          <a:solidFill>
                            <a:schemeClr val="tx1"/>
                          </a:solidFill>
                          <a:latin typeface="Georgia" pitchFamily="18" charset="0"/>
                          <a:ea typeface="ＭＳ Ｐゴシック" pitchFamily="34" charset="-128"/>
                        </a:defRPr>
                      </a:lvl3pPr>
                      <a:lvl4pPr marL="1600200" indent="-228600">
                        <a:spcBef>
                          <a:spcPct val="20000"/>
                        </a:spcBef>
                        <a:buClr>
                          <a:srgbClr val="FADA7A"/>
                        </a:buClr>
                        <a:buSzPct val="70000"/>
                        <a:buFont typeface="Wingdings" pitchFamily="2" charset="2"/>
                        <a:defRPr>
                          <a:solidFill>
                            <a:schemeClr val="tx2"/>
                          </a:solidFill>
                          <a:latin typeface="Georgia" pitchFamily="18" charset="0"/>
                          <a:ea typeface="ＭＳ Ｐゴシック" pitchFamily="34" charset="-128"/>
                        </a:defRPr>
                      </a:lvl4pPr>
                      <a:lvl5pPr marL="2057400" indent="-228600">
                        <a:spcBef>
                          <a:spcPct val="20000"/>
                        </a:spcBef>
                        <a:buClr>
                          <a:srgbClr val="B88472"/>
                        </a:buClr>
                        <a:defRPr>
                          <a:solidFill>
                            <a:schemeClr val="tx1"/>
                          </a:solidFill>
                          <a:latin typeface="Georgia" pitchFamily="18" charset="0"/>
                          <a:ea typeface="ＭＳ Ｐゴシック" pitchFamily="34" charset="-128"/>
                        </a:defRPr>
                      </a:lvl5pPr>
                      <a:lvl6pPr marL="25146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6pPr>
                      <a:lvl7pPr marL="29718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7pPr>
                      <a:lvl8pPr marL="34290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8pPr>
                      <a:lvl9pPr marL="38862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altLang="en-US" sz="2400" b="0" i="0" u="none" strike="noStrike" cap="none" normalizeH="0" baseline="0" smtClean="0">
                        <a:ln>
                          <a:noFill/>
                        </a:ln>
                        <a:solidFill>
                          <a:schemeClr val="tx1"/>
                        </a:solidFill>
                        <a:effectLst/>
                        <a:latin typeface="Arial" pitchFamily="34" charset="0"/>
                        <a:ea typeface="ＭＳ Ｐゴシック" pitchFamily="34" charset="-128"/>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buClr>
                          <a:schemeClr val="accent1"/>
                        </a:buClr>
                        <a:buSzPct val="85000"/>
                        <a:buFont typeface="Wingdings 2" pitchFamily="18" charset="2"/>
                        <a:defRPr sz="2300">
                          <a:solidFill>
                            <a:schemeClr val="tx1"/>
                          </a:solidFill>
                          <a:latin typeface="Georgia" pitchFamily="18" charset="0"/>
                          <a:ea typeface="ＭＳ Ｐゴシック" pitchFamily="34" charset="-128"/>
                        </a:defRPr>
                      </a:lvl1pPr>
                      <a:lvl2pPr marL="742950" indent="-285750">
                        <a:spcBef>
                          <a:spcPct val="20000"/>
                        </a:spcBef>
                        <a:buClr>
                          <a:schemeClr val="accent2"/>
                        </a:buClr>
                        <a:buSzPct val="70000"/>
                        <a:buFont typeface="Wingdings" pitchFamily="2" charset="2"/>
                        <a:defRPr sz="2000">
                          <a:solidFill>
                            <a:schemeClr val="tx2"/>
                          </a:solidFill>
                          <a:latin typeface="Georgia" pitchFamily="18" charset="0"/>
                          <a:ea typeface="ＭＳ Ｐゴシック" pitchFamily="34" charset="-128"/>
                        </a:defRPr>
                      </a:lvl2pPr>
                      <a:lvl3pPr marL="1143000" indent="-228600">
                        <a:spcBef>
                          <a:spcPct val="20000"/>
                        </a:spcBef>
                        <a:buClr>
                          <a:srgbClr val="D2DA7A"/>
                        </a:buClr>
                        <a:buSzPct val="75000"/>
                        <a:buFont typeface="Wingdings 2" pitchFamily="18" charset="2"/>
                        <a:defRPr>
                          <a:solidFill>
                            <a:schemeClr val="tx1"/>
                          </a:solidFill>
                          <a:latin typeface="Georgia" pitchFamily="18" charset="0"/>
                          <a:ea typeface="ＭＳ Ｐゴシック" pitchFamily="34" charset="-128"/>
                        </a:defRPr>
                      </a:lvl3pPr>
                      <a:lvl4pPr marL="1600200" indent="-228600">
                        <a:spcBef>
                          <a:spcPct val="20000"/>
                        </a:spcBef>
                        <a:buClr>
                          <a:srgbClr val="FADA7A"/>
                        </a:buClr>
                        <a:buSzPct val="70000"/>
                        <a:buFont typeface="Wingdings" pitchFamily="2" charset="2"/>
                        <a:defRPr>
                          <a:solidFill>
                            <a:schemeClr val="tx2"/>
                          </a:solidFill>
                          <a:latin typeface="Georgia" pitchFamily="18" charset="0"/>
                          <a:ea typeface="ＭＳ Ｐゴシック" pitchFamily="34" charset="-128"/>
                        </a:defRPr>
                      </a:lvl4pPr>
                      <a:lvl5pPr marL="2057400" indent="-228600">
                        <a:spcBef>
                          <a:spcPct val="20000"/>
                        </a:spcBef>
                        <a:buClr>
                          <a:srgbClr val="B88472"/>
                        </a:buClr>
                        <a:defRPr>
                          <a:solidFill>
                            <a:schemeClr val="tx1"/>
                          </a:solidFill>
                          <a:latin typeface="Georgia" pitchFamily="18" charset="0"/>
                          <a:ea typeface="ＭＳ Ｐゴシック" pitchFamily="34" charset="-128"/>
                        </a:defRPr>
                      </a:lvl5pPr>
                      <a:lvl6pPr marL="25146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6pPr>
                      <a:lvl7pPr marL="29718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7pPr>
                      <a:lvl8pPr marL="34290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8pPr>
                      <a:lvl9pPr marL="3886200" indent="-228600" eaLnBrk="0" fontAlgn="base" hangingPunct="0">
                        <a:spcBef>
                          <a:spcPct val="20000"/>
                        </a:spcBef>
                        <a:spcAft>
                          <a:spcPct val="0"/>
                        </a:spcAft>
                        <a:buClr>
                          <a:srgbClr val="B88472"/>
                        </a:buClr>
                        <a:defRPr>
                          <a:solidFill>
                            <a:schemeClr val="tx1"/>
                          </a:solidFill>
                          <a:latin typeface="Georgia" pitchFamily="18" charset="0"/>
                          <a:ea typeface="ＭＳ Ｐゴシック" pitchFamily="34" charset="-128"/>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altLang="en-US" sz="2400" b="0" i="0" u="none" strike="noStrike" cap="none" normalizeH="0" baseline="0" smtClean="0">
                        <a:ln>
                          <a:noFill/>
                        </a:ln>
                        <a:solidFill>
                          <a:schemeClr val="tx1"/>
                        </a:solidFill>
                        <a:effectLst/>
                        <a:latin typeface="Arial" pitchFamily="34" charset="0"/>
                        <a:ea typeface="ＭＳ Ｐゴシック" pitchFamily="34" charset="-128"/>
                      </a:endParaRPr>
                    </a:p>
                  </a:txBody>
                  <a:tcPr anchor="ctr" horzOverflow="overflow">
                    <a:lnL>
                      <a:noFill/>
                    </a:lnL>
                    <a:lnR>
                      <a:noFill/>
                    </a:lnR>
                    <a:lnT>
                      <a:noFill/>
                    </a:lnT>
                    <a:lnB>
                      <a:noFill/>
                    </a:lnB>
                    <a:lnTlToBr>
                      <a:noFill/>
                    </a:lnTlToBr>
                    <a:lnBlToTr>
                      <a:noFill/>
                    </a:lnBlToTr>
                    <a:noFill/>
                  </a:tcPr>
                </a:tc>
              </a:tr>
            </a:tbl>
          </a:graphicData>
        </a:graphic>
      </p:graphicFrame>
    </p:spTree>
    <p:extLst>
      <p:ext uri="{BB962C8B-B14F-4D97-AF65-F5344CB8AC3E}">
        <p14:creationId xmlns:p14="http://schemas.microsoft.com/office/powerpoint/2010/main" val="25831691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Kohlberg’s Stages of Moral Development</a:t>
            </a:r>
          </a:p>
        </p:txBody>
      </p:sp>
      <p:pic>
        <p:nvPicPr>
          <p:cNvPr id="3" name="Picture 2" descr="Screen Shot 2014-02-04 at 2.34.38 PM.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69333" y="2271800"/>
            <a:ext cx="8686800" cy="2711087"/>
          </a:xfrm>
          <a:prstGeom prst="rect">
            <a:avLst/>
          </a:prstGeom>
        </p:spPr>
      </p:pic>
    </p:spTree>
    <p:extLst>
      <p:ext uri="{BB962C8B-B14F-4D97-AF65-F5344CB8AC3E}">
        <p14:creationId xmlns:p14="http://schemas.microsoft.com/office/powerpoint/2010/main" val="400170190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Kohlberg’s Stages of Moral Development</a:t>
            </a:r>
          </a:p>
        </p:txBody>
      </p:sp>
      <p:pic>
        <p:nvPicPr>
          <p:cNvPr id="6" name="Picture 5" descr="Screen Shot 2014-02-04 at 2.34.22 PM.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20133" y="2056830"/>
            <a:ext cx="8686800" cy="2843182"/>
          </a:xfrm>
          <a:prstGeom prst="rect">
            <a:avLst/>
          </a:prstGeom>
        </p:spPr>
      </p:pic>
    </p:spTree>
    <p:extLst>
      <p:ext uri="{BB962C8B-B14F-4D97-AF65-F5344CB8AC3E}">
        <p14:creationId xmlns:p14="http://schemas.microsoft.com/office/powerpoint/2010/main" val="36255256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Research Designs in Developmental Psychology</a:t>
            </a:r>
            <a:endParaRPr lang="en-US" dirty="0"/>
          </a:p>
        </p:txBody>
      </p:sp>
      <p:sp>
        <p:nvSpPr>
          <p:cNvPr id="3" name="Content Placeholder 2"/>
          <p:cNvSpPr>
            <a:spLocks noGrp="1"/>
          </p:cNvSpPr>
          <p:nvPr>
            <p:ph idx="1"/>
          </p:nvPr>
        </p:nvSpPr>
        <p:spPr/>
        <p:txBody>
          <a:bodyPr/>
          <a:lstStyle/>
          <a:p>
            <a:pPr>
              <a:buFont typeface="Wingdings" charset="2"/>
              <a:buChar char="§"/>
            </a:pPr>
            <a:r>
              <a:rPr lang="en-US" i="1" dirty="0" smtClean="0"/>
              <a:t>Cross-sectional design</a:t>
            </a:r>
          </a:p>
          <a:p>
            <a:pPr lvl="1">
              <a:buFont typeface="Wingdings" charset="2"/>
              <a:buChar char="§"/>
            </a:pPr>
            <a:r>
              <a:rPr lang="en-US" dirty="0" smtClean="0"/>
              <a:t>Measure </a:t>
            </a:r>
            <a:r>
              <a:rPr lang="en-US" b="1" dirty="0" smtClean="0"/>
              <a:t>groups of people of different ages </a:t>
            </a:r>
            <a:r>
              <a:rPr lang="en-US" dirty="0" smtClean="0"/>
              <a:t>at a </a:t>
            </a:r>
            <a:r>
              <a:rPr lang="en-US" b="1" dirty="0" smtClean="0"/>
              <a:t>single point in time</a:t>
            </a:r>
          </a:p>
          <a:p>
            <a:pPr>
              <a:buFont typeface="Wingdings" charset="2"/>
              <a:buChar char="§"/>
            </a:pPr>
            <a:r>
              <a:rPr lang="en-US" i="1" dirty="0" smtClean="0"/>
              <a:t>Examples</a:t>
            </a:r>
          </a:p>
          <a:p>
            <a:pPr lvl="1">
              <a:buFont typeface="Wingdings" charset="2"/>
              <a:buChar char="§"/>
            </a:pPr>
            <a:r>
              <a:rPr lang="en-US" dirty="0" smtClean="0"/>
              <a:t>Castel (2011)</a:t>
            </a:r>
          </a:p>
          <a:p>
            <a:pPr>
              <a:buFont typeface="Wingdings" charset="2"/>
              <a:buChar char="§"/>
            </a:pPr>
            <a:r>
              <a:rPr lang="en-US" i="1" dirty="0" smtClean="0"/>
              <a:t>Advantages</a:t>
            </a:r>
          </a:p>
          <a:p>
            <a:pPr lvl="1">
              <a:buFont typeface="Wingdings" charset="2"/>
              <a:buChar char="§"/>
            </a:pPr>
            <a:r>
              <a:rPr lang="en-US" dirty="0" smtClean="0"/>
              <a:t>Allows comparison between age groups</a:t>
            </a:r>
          </a:p>
          <a:p>
            <a:pPr lvl="1">
              <a:buFont typeface="Wingdings" charset="2"/>
              <a:buChar char="§"/>
            </a:pPr>
            <a:r>
              <a:rPr lang="en-US" dirty="0" smtClean="0"/>
              <a:t>Can be completed relatively quickly</a:t>
            </a:r>
          </a:p>
          <a:p>
            <a:pPr>
              <a:buFont typeface="Wingdings" charset="2"/>
              <a:buChar char="§"/>
            </a:pPr>
            <a:r>
              <a:rPr lang="en-US" i="1" dirty="0" smtClean="0"/>
              <a:t>Disadvantages</a:t>
            </a:r>
          </a:p>
          <a:p>
            <a:pPr lvl="1">
              <a:buFont typeface="Wingdings" charset="2"/>
              <a:buChar char="§"/>
            </a:pPr>
            <a:r>
              <a:rPr lang="en-US" b="1" i="1" dirty="0" smtClean="0"/>
              <a:t>Cohort effects</a:t>
            </a:r>
            <a:r>
              <a:rPr lang="en-US" i="1" dirty="0" smtClean="0"/>
              <a:t>: </a:t>
            </a:r>
            <a:r>
              <a:rPr lang="en-US" dirty="0"/>
              <a:t>members of each age group have lived through similar historical and cultural experiences, and this shared perspective may be responsible for differences across groups, rather than aging </a:t>
            </a:r>
          </a:p>
          <a:p>
            <a:pPr lvl="1">
              <a:buFont typeface="Wingdings" charset="2"/>
              <a:buChar char="§"/>
            </a:pPr>
            <a:endParaRPr lang="en-US" i="1" dirty="0" smtClean="0"/>
          </a:p>
          <a:p>
            <a:pPr lvl="2">
              <a:buFont typeface="Wingdings" charset="2"/>
              <a:buChar char="§"/>
            </a:pPr>
            <a:endParaRPr lang="en-US" i="1" dirty="0"/>
          </a:p>
          <a:p>
            <a:pPr lvl="1">
              <a:buFont typeface="Wingdings" charset="2"/>
              <a:buChar char="§"/>
            </a:pPr>
            <a:endParaRPr lang="en-US" dirty="0"/>
          </a:p>
        </p:txBody>
      </p:sp>
    </p:spTree>
    <p:extLst>
      <p:ext uri="{BB962C8B-B14F-4D97-AF65-F5344CB8AC3E}">
        <p14:creationId xmlns:p14="http://schemas.microsoft.com/office/powerpoint/2010/main" val="16931179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Kohlberg’s Stages of Moral Development</a:t>
            </a:r>
            <a:endParaRPr lang="en-US" dirty="0"/>
          </a:p>
        </p:txBody>
      </p:sp>
      <p:pic>
        <p:nvPicPr>
          <p:cNvPr id="6" name="Picture 5" descr="Screen Shot 2014-02-04 at 2.34.14 PM.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44874" y="1845732"/>
            <a:ext cx="8711260" cy="2744047"/>
          </a:xfrm>
          <a:prstGeom prst="rect">
            <a:avLst/>
          </a:prstGeom>
        </p:spPr>
      </p:pic>
    </p:spTree>
    <p:extLst>
      <p:ext uri="{BB962C8B-B14F-4D97-AF65-F5344CB8AC3E}">
        <p14:creationId xmlns:p14="http://schemas.microsoft.com/office/powerpoint/2010/main" val="236150863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p:cNvSpPr>
            <a:spLocks noGrp="1"/>
          </p:cNvSpPr>
          <p:nvPr>
            <p:ph type="title"/>
          </p:nvPr>
        </p:nvSpPr>
        <p:spPr/>
        <p:txBody>
          <a:bodyPr>
            <a:normAutofit fontScale="90000"/>
          </a:bodyPr>
          <a:lstStyle/>
          <a:p>
            <a:pPr eaLnBrk="1" hangingPunct="1"/>
            <a:r>
              <a:rPr lang="en-US" altLang="en-US" dirty="0" smtClean="0">
                <a:solidFill>
                  <a:schemeClr val="tx1"/>
                </a:solidFill>
                <a:latin typeface="Californian FB" pitchFamily="18" charset="0"/>
                <a:ea typeface="ＭＳ Ｐゴシック" pitchFamily="34" charset="-128"/>
              </a:rPr>
              <a:t>Do  you understand Kohlberg</a:t>
            </a:r>
            <a:r>
              <a:rPr lang="ja-JP" altLang="en-US" dirty="0" smtClean="0">
                <a:solidFill>
                  <a:schemeClr val="tx1"/>
                </a:solidFill>
                <a:latin typeface="Californian FB" pitchFamily="18" charset="0"/>
                <a:ea typeface="ＭＳ Ｐゴシック" pitchFamily="34" charset="-128"/>
              </a:rPr>
              <a:t>’</a:t>
            </a:r>
            <a:r>
              <a:rPr lang="en-US" altLang="ja-JP" dirty="0" smtClean="0">
                <a:solidFill>
                  <a:schemeClr val="tx1"/>
                </a:solidFill>
                <a:latin typeface="Californian FB" pitchFamily="18" charset="0"/>
                <a:ea typeface="ＭＳ Ｐゴシック" pitchFamily="34" charset="-128"/>
              </a:rPr>
              <a:t>s stages of moral development?</a:t>
            </a:r>
            <a:endParaRPr lang="en-US" altLang="en-US" dirty="0" smtClean="0">
              <a:solidFill>
                <a:schemeClr val="tx1"/>
              </a:solidFill>
              <a:latin typeface="Californian FB" pitchFamily="18" charset="0"/>
              <a:ea typeface="ＭＳ Ｐゴシック" pitchFamily="34" charset="-128"/>
            </a:endParaRPr>
          </a:p>
        </p:txBody>
      </p:sp>
      <p:sp>
        <p:nvSpPr>
          <p:cNvPr id="3" name="Subtitle 2"/>
          <p:cNvSpPr>
            <a:spLocks noGrp="1"/>
          </p:cNvSpPr>
          <p:nvPr>
            <p:ph idx="1"/>
          </p:nvPr>
        </p:nvSpPr>
        <p:spPr/>
        <p:txBody>
          <a:bodyPr/>
          <a:lstStyle/>
          <a:p>
            <a:pPr eaLnBrk="1" hangingPunct="1">
              <a:buFont typeface="Wingdings 2" charset="0"/>
              <a:buNone/>
              <a:defRPr/>
            </a:pPr>
            <a:endParaRPr lang="en-US" dirty="0" smtClean="0">
              <a:ea typeface="+mn-ea"/>
            </a:endParaRPr>
          </a:p>
          <a:p>
            <a:pPr eaLnBrk="1" hangingPunct="1">
              <a:buFont typeface="Wingdings 2" charset="0"/>
              <a:buNone/>
              <a:defRPr/>
            </a:pPr>
            <a:r>
              <a:rPr lang="en-US" dirty="0" smtClean="0">
                <a:ea typeface="+mn-ea"/>
              </a:rPr>
              <a:t>Test your knowledge with the following activity!</a:t>
            </a:r>
          </a:p>
          <a:p>
            <a:pPr eaLnBrk="1" hangingPunct="1">
              <a:buFont typeface="Wingdings 2" charset="0"/>
              <a:buNone/>
              <a:defRPr/>
            </a:pPr>
            <a:endParaRPr lang="en-US" dirty="0"/>
          </a:p>
          <a:p>
            <a:pPr>
              <a:buNone/>
              <a:defRPr/>
            </a:pPr>
            <a:r>
              <a:rPr lang="en-US" dirty="0"/>
              <a:t>What level of moral reasoning is demonstrated </a:t>
            </a:r>
            <a:r>
              <a:rPr lang="en-US" dirty="0" smtClean="0"/>
              <a:t>in each of the following examples?</a:t>
            </a:r>
            <a:endParaRPr lang="en-US" dirty="0">
              <a:ea typeface="+mn-ea"/>
            </a:endParaRPr>
          </a:p>
        </p:txBody>
      </p:sp>
    </p:spTree>
    <p:extLst>
      <p:ext uri="{BB962C8B-B14F-4D97-AF65-F5344CB8AC3E}">
        <p14:creationId xmlns:p14="http://schemas.microsoft.com/office/powerpoint/2010/main" val="245127386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marL="0" indent="0">
              <a:buNone/>
            </a:pPr>
            <a:r>
              <a:rPr lang="en-US" altLang="en-US" dirty="0">
                <a:latin typeface="Californian FB" pitchFamily="18" charset="0"/>
                <a:ea typeface="ＭＳ Ｐゴシック" pitchFamily="34" charset="-128"/>
              </a:rPr>
              <a:t>Shaking her head and frowning disapprovingly at the teenager who was slipping a candy bar from the shelf into the pocket of his jacket, a shopper lectured, </a:t>
            </a:r>
            <a:r>
              <a:rPr lang="ja-JP" altLang="en-US" dirty="0">
                <a:latin typeface="Californian FB" pitchFamily="18" charset="0"/>
                <a:ea typeface="ＭＳ Ｐゴシック" pitchFamily="34" charset="-128"/>
              </a:rPr>
              <a:t>“</a:t>
            </a:r>
            <a:r>
              <a:rPr lang="en-US" altLang="ja-JP" dirty="0">
                <a:latin typeface="Californian FB" pitchFamily="18" charset="0"/>
                <a:ea typeface="ＭＳ Ｐゴシック" pitchFamily="34" charset="-128"/>
              </a:rPr>
              <a:t>You know as well as I do that shoplifting is against the law.  What if everyone just did what they wanted?</a:t>
            </a:r>
            <a:r>
              <a:rPr lang="ja-JP" altLang="en-US" dirty="0">
                <a:latin typeface="Californian FB" pitchFamily="18" charset="0"/>
                <a:ea typeface="ＭＳ Ｐゴシック" pitchFamily="34" charset="-128"/>
              </a:rPr>
              <a:t>”</a:t>
            </a:r>
            <a:r>
              <a:rPr lang="en-US" altLang="ja-JP" dirty="0">
                <a:latin typeface="Californian FB" pitchFamily="18" charset="0"/>
                <a:ea typeface="ＭＳ Ｐゴシック" pitchFamily="34" charset="-128"/>
              </a:rPr>
              <a:t> </a:t>
            </a:r>
            <a:endParaRPr lang="en-US" dirty="0"/>
          </a:p>
        </p:txBody>
      </p:sp>
    </p:spTree>
    <p:extLst>
      <p:ext uri="{BB962C8B-B14F-4D97-AF65-F5344CB8AC3E}">
        <p14:creationId xmlns:p14="http://schemas.microsoft.com/office/powerpoint/2010/main" val="390122437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marL="0" indent="0">
              <a:buNone/>
            </a:pPr>
            <a:r>
              <a:rPr lang="en-US" altLang="en-US" dirty="0">
                <a:latin typeface="Californian FB" pitchFamily="18" charset="0"/>
                <a:ea typeface="ＭＳ Ｐゴシック" pitchFamily="34" charset="-128"/>
              </a:rPr>
              <a:t>Amy</a:t>
            </a:r>
            <a:r>
              <a:rPr lang="ja-JP" altLang="en-US" dirty="0">
                <a:latin typeface="Californian FB" pitchFamily="18" charset="0"/>
                <a:ea typeface="ＭＳ Ｐゴシック" pitchFamily="34" charset="-128"/>
              </a:rPr>
              <a:t>’</a:t>
            </a:r>
            <a:r>
              <a:rPr lang="en-US" altLang="ja-JP" dirty="0">
                <a:latin typeface="Californian FB" pitchFamily="18" charset="0"/>
                <a:ea typeface="ＭＳ Ｐゴシック" pitchFamily="34" charset="-128"/>
              </a:rPr>
              <a:t>s mother has insisted that Amy not eat snacks between meals.  Now, if Amy should eat this Twinkie before dinner, she should be unhappy when thinking about how she would be disappointing her mother.</a:t>
            </a:r>
            <a:br>
              <a:rPr lang="en-US" altLang="ja-JP" dirty="0">
                <a:latin typeface="Californian FB" pitchFamily="18" charset="0"/>
                <a:ea typeface="ＭＳ Ｐゴシック" pitchFamily="34" charset="-128"/>
              </a:rPr>
            </a:br>
            <a:endParaRPr lang="en-US" dirty="0"/>
          </a:p>
        </p:txBody>
      </p:sp>
    </p:spTree>
    <p:extLst>
      <p:ext uri="{BB962C8B-B14F-4D97-AF65-F5344CB8AC3E}">
        <p14:creationId xmlns:p14="http://schemas.microsoft.com/office/powerpoint/2010/main" val="325357832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2"/>
          <p:cNvSpPr>
            <a:spLocks noGrp="1"/>
          </p:cNvSpPr>
          <p:nvPr>
            <p:ph type="title"/>
          </p:nvPr>
        </p:nvSpPr>
        <p:spPr/>
        <p:txBody>
          <a:bodyPr>
            <a:normAutofit fontScale="90000"/>
          </a:bodyPr>
          <a:lstStyle/>
          <a:p>
            <a:pPr eaLnBrk="1" hangingPunct="1"/>
            <a:r>
              <a:rPr lang="en-US" altLang="ja-JP" dirty="0" smtClean="0">
                <a:solidFill>
                  <a:schemeClr val="tx1"/>
                </a:solidFill>
                <a:latin typeface="Californian FB" pitchFamily="18" charset="0"/>
                <a:ea typeface="ＭＳ Ｐゴシック" pitchFamily="34" charset="-128"/>
              </a:rPr>
              <a:t/>
            </a:r>
            <a:br>
              <a:rPr lang="en-US" altLang="ja-JP" dirty="0" smtClean="0">
                <a:solidFill>
                  <a:schemeClr val="tx1"/>
                </a:solidFill>
                <a:latin typeface="Californian FB" pitchFamily="18" charset="0"/>
                <a:ea typeface="ＭＳ Ｐゴシック" pitchFamily="34" charset="-128"/>
              </a:rPr>
            </a:br>
            <a:endParaRPr lang="en-US" altLang="en-US" dirty="0" smtClean="0">
              <a:solidFill>
                <a:schemeClr val="tx1"/>
              </a:solidFill>
              <a:latin typeface="Californian FB" pitchFamily="18" charset="0"/>
              <a:ea typeface="ＭＳ Ｐゴシック" pitchFamily="34" charset="-128"/>
            </a:endParaRPr>
          </a:p>
        </p:txBody>
      </p:sp>
      <p:sp>
        <p:nvSpPr>
          <p:cNvPr id="3" name="Content Placeholder 2"/>
          <p:cNvSpPr>
            <a:spLocks noGrp="1"/>
          </p:cNvSpPr>
          <p:nvPr>
            <p:ph idx="1"/>
          </p:nvPr>
        </p:nvSpPr>
        <p:spPr/>
        <p:txBody>
          <a:bodyPr/>
          <a:lstStyle/>
          <a:p>
            <a:pPr marL="0" indent="0">
              <a:buNone/>
            </a:pPr>
            <a:r>
              <a:rPr lang="en-US" altLang="en-US" dirty="0">
                <a:latin typeface="Californian FB" pitchFamily="18" charset="0"/>
                <a:ea typeface="ＭＳ Ｐゴシック" pitchFamily="34" charset="-128"/>
              </a:rPr>
              <a:t>Well, Amy ate the Twinkie.  When talking with a friend about it the next day, Amy</a:t>
            </a:r>
            <a:r>
              <a:rPr lang="ja-JP" altLang="en-US" dirty="0">
                <a:latin typeface="Californian FB" pitchFamily="18" charset="0"/>
                <a:ea typeface="ＭＳ Ｐゴシック" pitchFamily="34" charset="-128"/>
              </a:rPr>
              <a:t>’</a:t>
            </a:r>
            <a:r>
              <a:rPr lang="en-US" altLang="ja-JP" dirty="0">
                <a:latin typeface="Californian FB" pitchFamily="18" charset="0"/>
                <a:ea typeface="ＭＳ Ｐゴシック" pitchFamily="34" charset="-128"/>
              </a:rPr>
              <a:t>s friend told her that she (Amy) was bad because her mother caught her eating snacks between meals and punished her for it. </a:t>
            </a:r>
            <a:endParaRPr lang="en-US" dirty="0"/>
          </a:p>
        </p:txBody>
      </p:sp>
    </p:spTree>
    <p:extLst>
      <p:ext uri="{BB962C8B-B14F-4D97-AF65-F5344CB8AC3E}">
        <p14:creationId xmlns:p14="http://schemas.microsoft.com/office/powerpoint/2010/main" val="168726859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marL="0" indent="0">
              <a:buNone/>
            </a:pPr>
            <a:r>
              <a:rPr lang="en-US" altLang="en-US" dirty="0">
                <a:latin typeface="Californian FB" pitchFamily="18" charset="0"/>
                <a:ea typeface="ＭＳ Ｐゴシック" pitchFamily="34" charset="-128"/>
              </a:rPr>
              <a:t>You are distressed when your boss asks you to charge a late fee to customers who miss the deadline.  You believe that a late fee is clearly unjustified; late orders cause no real difficulty and cost the company no more to process than early orders.  While you recognize the right of the company to make a profit, you insist that a late fee is not fair to the customer.</a:t>
            </a:r>
            <a:br>
              <a:rPr lang="en-US" altLang="en-US" dirty="0">
                <a:latin typeface="Californian FB" pitchFamily="18" charset="0"/>
                <a:ea typeface="ＭＳ Ｐゴシック" pitchFamily="34" charset="-128"/>
              </a:rPr>
            </a:br>
            <a:endParaRPr lang="en-US" dirty="0"/>
          </a:p>
        </p:txBody>
      </p:sp>
    </p:spTree>
    <p:extLst>
      <p:ext uri="{BB962C8B-B14F-4D97-AF65-F5344CB8AC3E}">
        <p14:creationId xmlns:p14="http://schemas.microsoft.com/office/powerpoint/2010/main" val="19408149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altLang="en-US" dirty="0">
                <a:latin typeface="Californian FB" pitchFamily="18" charset="0"/>
                <a:ea typeface="ＭＳ Ｐゴシック" pitchFamily="34" charset="-128"/>
              </a:rPr>
              <a:t>Conversation overheard in a cafeteria line:  </a:t>
            </a:r>
            <a:r>
              <a:rPr lang="ja-JP" altLang="en-US" dirty="0">
                <a:latin typeface="Californian FB" pitchFamily="18" charset="0"/>
                <a:ea typeface="ＭＳ Ｐゴシック" pitchFamily="34" charset="-128"/>
              </a:rPr>
              <a:t>“</a:t>
            </a:r>
            <a:r>
              <a:rPr lang="en-US" altLang="ja-JP" dirty="0">
                <a:latin typeface="Californian FB" pitchFamily="18" charset="0"/>
                <a:ea typeface="ＭＳ Ｐゴシック" pitchFamily="34" charset="-128"/>
              </a:rPr>
              <a:t>Why should I want to report the guy for failing to submit all the money we collected for the charity fund?  Sure he kept some of it, but he shared it with me.</a:t>
            </a:r>
            <a:r>
              <a:rPr lang="ja-JP" altLang="en-US" dirty="0">
                <a:latin typeface="Californian FB" pitchFamily="18" charset="0"/>
                <a:ea typeface="ＭＳ Ｐゴシック" pitchFamily="34" charset="-128"/>
              </a:rPr>
              <a:t>”</a:t>
            </a:r>
            <a:r>
              <a:rPr lang="en-US" altLang="ja-JP" dirty="0">
                <a:latin typeface="Californian FB" pitchFamily="18" charset="0"/>
                <a:ea typeface="ＭＳ Ｐゴシック" pitchFamily="34" charset="-128"/>
              </a:rPr>
              <a:t/>
            </a:r>
            <a:br>
              <a:rPr lang="en-US" altLang="ja-JP" dirty="0">
                <a:latin typeface="Californian FB" pitchFamily="18" charset="0"/>
                <a:ea typeface="ＭＳ Ｐゴシック" pitchFamily="34" charset="-128"/>
              </a:rPr>
            </a:br>
            <a:endParaRPr lang="en-US" dirty="0"/>
          </a:p>
        </p:txBody>
      </p:sp>
    </p:spTree>
    <p:extLst>
      <p:ext uri="{BB962C8B-B14F-4D97-AF65-F5344CB8AC3E}">
        <p14:creationId xmlns:p14="http://schemas.microsoft.com/office/powerpoint/2010/main" val="34360033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People at this stage have developed their own set of moral guidelines which may or may not fit the law. The principles apply to everyone.</a:t>
            </a:r>
          </a:p>
          <a:p>
            <a:pPr marL="0" indent="0">
              <a:buNone/>
            </a:pPr>
            <a:endParaRPr lang="en-US" dirty="0" smtClean="0"/>
          </a:p>
          <a:p>
            <a:pPr marL="0" indent="0">
              <a:buNone/>
            </a:pPr>
            <a:r>
              <a:rPr lang="en-US" dirty="0" smtClean="0"/>
              <a:t>E.g</a:t>
            </a:r>
            <a:r>
              <a:rPr lang="en-US" dirty="0"/>
              <a:t>. human rights, justice and equality. The person will be prepared to act to defend these principles even if it means going against the rest of society in the process and having to pay the consequences of disapproval and or imprisonment</a:t>
            </a:r>
            <a:r>
              <a:rPr lang="en-US" dirty="0" smtClean="0"/>
              <a:t>.</a:t>
            </a:r>
          </a:p>
          <a:p>
            <a:pPr marL="0" indent="0">
              <a:buNone/>
            </a:pPr>
            <a:endParaRPr lang="en-US" dirty="0"/>
          </a:p>
          <a:p>
            <a:pPr marL="0" indent="0">
              <a:buNone/>
            </a:pPr>
            <a:r>
              <a:rPr lang="en-US" dirty="0" smtClean="0"/>
              <a:t> </a:t>
            </a:r>
            <a:r>
              <a:rPr lang="en-US" dirty="0"/>
              <a:t>Kohlberg doubted few people reached this stage.</a:t>
            </a:r>
          </a:p>
          <a:p>
            <a:endParaRPr lang="en-US" dirty="0"/>
          </a:p>
        </p:txBody>
      </p:sp>
    </p:spTree>
    <p:extLst>
      <p:ext uri="{BB962C8B-B14F-4D97-AF65-F5344CB8AC3E}">
        <p14:creationId xmlns:p14="http://schemas.microsoft.com/office/powerpoint/2010/main" val="28811745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a:r>
              <a:rPr lang="en-US" dirty="0"/>
              <a:t>KOHLBERG’S STAGES OF MORAL DEVELOPMENT</a:t>
            </a:r>
          </a:p>
        </p:txBody>
      </p:sp>
      <p:sp>
        <p:nvSpPr>
          <p:cNvPr id="4" name="Content Placeholder 3"/>
          <p:cNvSpPr>
            <a:spLocks noGrp="1"/>
          </p:cNvSpPr>
          <p:nvPr>
            <p:ph idx="1"/>
          </p:nvPr>
        </p:nvSpPr>
        <p:spPr/>
        <p:txBody>
          <a:bodyPr/>
          <a:lstStyle/>
          <a:p>
            <a:r>
              <a:rPr lang="en-US" b="1" dirty="0"/>
              <a:t>The critics</a:t>
            </a:r>
          </a:p>
          <a:p>
            <a:pPr marL="457200" indent="-457200">
              <a:buFont typeface="Arial"/>
              <a:buChar char="•"/>
            </a:pPr>
            <a:r>
              <a:rPr lang="en-US" dirty="0"/>
              <a:t>Women’s moral reasoning not represented; importance of caring and responsibility discounted. (Gilligan)</a:t>
            </a:r>
          </a:p>
          <a:p>
            <a:pPr marL="457200" indent="-457200">
              <a:buFont typeface="Arial"/>
              <a:buChar char="•"/>
            </a:pPr>
            <a:r>
              <a:rPr lang="en-US" dirty="0"/>
              <a:t>Theory primarily applicable to Western, collectivist cultures</a:t>
            </a:r>
          </a:p>
          <a:p>
            <a:pPr marL="457200" indent="-457200">
              <a:buFont typeface="Arial"/>
              <a:buChar char="•"/>
            </a:pPr>
            <a:r>
              <a:rPr lang="en-US" dirty="0"/>
              <a:t>Moral behavior is defined, but it is not </a:t>
            </a:r>
            <a:r>
              <a:rPr lang="en-US" dirty="0" smtClean="0"/>
              <a:t>predicted or explained.</a:t>
            </a:r>
            <a:endParaRPr lang="en-US" dirty="0"/>
          </a:p>
          <a:p>
            <a:endParaRPr lang="en-US" dirty="0"/>
          </a:p>
        </p:txBody>
      </p:sp>
    </p:spTree>
    <p:extLst>
      <p:ext uri="{BB962C8B-B14F-4D97-AF65-F5344CB8AC3E}">
        <p14:creationId xmlns:p14="http://schemas.microsoft.com/office/powerpoint/2010/main" val="258084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Research Designs in Developmental Psychology</a:t>
            </a:r>
            <a:endParaRPr lang="en-US" dirty="0"/>
          </a:p>
        </p:txBody>
      </p:sp>
      <p:sp>
        <p:nvSpPr>
          <p:cNvPr id="3" name="Content Placeholder 2"/>
          <p:cNvSpPr>
            <a:spLocks noGrp="1"/>
          </p:cNvSpPr>
          <p:nvPr>
            <p:ph idx="1"/>
          </p:nvPr>
        </p:nvSpPr>
        <p:spPr/>
        <p:txBody>
          <a:bodyPr/>
          <a:lstStyle/>
          <a:p>
            <a:pPr>
              <a:buFont typeface="Wingdings" charset="2"/>
              <a:buChar char="§"/>
            </a:pPr>
            <a:r>
              <a:rPr lang="en-US" i="1" dirty="0" smtClean="0"/>
              <a:t>Longitudinal design</a:t>
            </a:r>
          </a:p>
          <a:p>
            <a:pPr lvl="1">
              <a:buFont typeface="Wingdings" charset="2"/>
              <a:buChar char="§"/>
            </a:pPr>
            <a:r>
              <a:rPr lang="en-US" dirty="0" smtClean="0"/>
              <a:t>Measure </a:t>
            </a:r>
            <a:r>
              <a:rPr lang="en-US" b="1" dirty="0" smtClean="0"/>
              <a:t>a single group </a:t>
            </a:r>
            <a:r>
              <a:rPr lang="en-US" dirty="0" smtClean="0"/>
              <a:t>at </a:t>
            </a:r>
            <a:r>
              <a:rPr lang="en-US" b="1" dirty="0" smtClean="0"/>
              <a:t>different points in time </a:t>
            </a:r>
          </a:p>
          <a:p>
            <a:pPr>
              <a:buFont typeface="Wingdings" charset="2"/>
              <a:buChar char="§"/>
            </a:pPr>
            <a:r>
              <a:rPr lang="en-US" i="1" dirty="0" smtClean="0"/>
              <a:t>Examples</a:t>
            </a:r>
          </a:p>
          <a:p>
            <a:pPr lvl="1">
              <a:buFont typeface="Wingdings" charset="2"/>
              <a:buChar char="§"/>
            </a:pPr>
            <a:r>
              <a:rPr lang="en-US" dirty="0" smtClean="0"/>
              <a:t>Small, Dixon, </a:t>
            </a:r>
            <a:r>
              <a:rPr lang="en-US" dirty="0" err="1" smtClean="0"/>
              <a:t>McArdle</a:t>
            </a:r>
            <a:r>
              <a:rPr lang="en-US" dirty="0" smtClean="0"/>
              <a:t> &amp; Grimm (2011)</a:t>
            </a:r>
          </a:p>
          <a:p>
            <a:pPr>
              <a:buFont typeface="Wingdings" charset="2"/>
              <a:buChar char="§"/>
            </a:pPr>
            <a:r>
              <a:rPr lang="en-US" i="1" dirty="0" smtClean="0"/>
              <a:t>Advantages</a:t>
            </a:r>
          </a:p>
          <a:p>
            <a:pPr lvl="1">
              <a:buFont typeface="Wingdings" charset="2"/>
              <a:buChar char="§"/>
            </a:pPr>
            <a:r>
              <a:rPr lang="en-US" dirty="0" smtClean="0"/>
              <a:t>Avoids cohort effects </a:t>
            </a:r>
          </a:p>
          <a:p>
            <a:pPr>
              <a:buFont typeface="Wingdings" charset="2"/>
              <a:buChar char="§"/>
            </a:pPr>
            <a:r>
              <a:rPr lang="en-US" i="1" dirty="0" smtClean="0"/>
              <a:t>Disadvantages</a:t>
            </a:r>
          </a:p>
          <a:p>
            <a:pPr lvl="1">
              <a:buFont typeface="Wingdings" charset="2"/>
              <a:buChar char="§"/>
            </a:pPr>
            <a:r>
              <a:rPr lang="en-US" dirty="0" smtClean="0"/>
              <a:t>Practice effects</a:t>
            </a:r>
          </a:p>
          <a:p>
            <a:pPr lvl="1">
              <a:buFont typeface="Wingdings" charset="2"/>
              <a:buChar char="§"/>
            </a:pPr>
            <a:r>
              <a:rPr lang="en-US" dirty="0" smtClean="0"/>
              <a:t>High attrition rate</a:t>
            </a:r>
          </a:p>
          <a:p>
            <a:pPr lvl="1">
              <a:buFont typeface="Wingdings" charset="2"/>
              <a:buChar char="§"/>
            </a:pPr>
            <a:r>
              <a:rPr lang="en-US" dirty="0" smtClean="0"/>
              <a:t>Costly and requires many participants</a:t>
            </a:r>
            <a:endParaRPr lang="en-US" dirty="0"/>
          </a:p>
          <a:p>
            <a:pPr lvl="1">
              <a:buFont typeface="Wingdings" charset="2"/>
              <a:buChar char="§"/>
            </a:pPr>
            <a:endParaRPr lang="en-US" i="1" dirty="0" smtClean="0"/>
          </a:p>
          <a:p>
            <a:pPr lvl="2">
              <a:buFont typeface="Wingdings" charset="2"/>
              <a:buChar char="§"/>
            </a:pPr>
            <a:endParaRPr lang="en-US" i="1" dirty="0"/>
          </a:p>
          <a:p>
            <a:pPr lvl="1">
              <a:buFont typeface="Wingdings" charset="2"/>
              <a:buChar char="§"/>
            </a:pPr>
            <a:endParaRPr lang="en-US" dirty="0"/>
          </a:p>
        </p:txBody>
      </p:sp>
    </p:spTree>
    <p:extLst>
      <p:ext uri="{BB962C8B-B14F-4D97-AF65-F5344CB8AC3E}">
        <p14:creationId xmlns:p14="http://schemas.microsoft.com/office/powerpoint/2010/main" val="3907959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Research Designs in Developmental Psychology</a:t>
            </a:r>
            <a:endParaRPr lang="en-US" dirty="0"/>
          </a:p>
        </p:txBody>
      </p:sp>
      <p:sp>
        <p:nvSpPr>
          <p:cNvPr id="3" name="Content Placeholder 2"/>
          <p:cNvSpPr>
            <a:spLocks noGrp="1"/>
          </p:cNvSpPr>
          <p:nvPr>
            <p:ph idx="1"/>
          </p:nvPr>
        </p:nvSpPr>
        <p:spPr/>
        <p:txBody>
          <a:bodyPr/>
          <a:lstStyle/>
          <a:p>
            <a:pPr>
              <a:buFont typeface="Wingdings" charset="2"/>
              <a:buChar char="§"/>
            </a:pPr>
            <a:r>
              <a:rPr lang="en-US" i="1" dirty="0" smtClean="0"/>
              <a:t>Cross-sequential design </a:t>
            </a:r>
          </a:p>
          <a:p>
            <a:pPr lvl="1">
              <a:buFont typeface="Wingdings" charset="2"/>
              <a:buChar char="§"/>
            </a:pPr>
            <a:r>
              <a:rPr lang="en-US" dirty="0" smtClean="0"/>
              <a:t>Measure </a:t>
            </a:r>
            <a:r>
              <a:rPr lang="en-US" b="1" dirty="0" smtClean="0"/>
              <a:t>groups of people of different ages </a:t>
            </a:r>
            <a:r>
              <a:rPr lang="en-US" dirty="0" smtClean="0"/>
              <a:t>at </a:t>
            </a:r>
            <a:r>
              <a:rPr lang="en-US" b="1" dirty="0" smtClean="0"/>
              <a:t>different points in time </a:t>
            </a:r>
          </a:p>
          <a:p>
            <a:pPr>
              <a:buFont typeface="Wingdings" charset="2"/>
              <a:buChar char="§"/>
            </a:pPr>
            <a:r>
              <a:rPr lang="en-US" i="1" dirty="0" smtClean="0"/>
              <a:t>Advantages</a:t>
            </a:r>
          </a:p>
          <a:p>
            <a:pPr lvl="1">
              <a:buFont typeface="Wingdings" charset="2"/>
              <a:buChar char="§"/>
            </a:pPr>
            <a:r>
              <a:rPr lang="en-US" dirty="0" smtClean="0"/>
              <a:t>Shows changes within individuals across groups</a:t>
            </a:r>
          </a:p>
          <a:p>
            <a:pPr lvl="1">
              <a:buFont typeface="Wingdings" charset="2"/>
              <a:buChar char="§"/>
            </a:pPr>
            <a:r>
              <a:rPr lang="en-US" dirty="0" smtClean="0"/>
              <a:t>Avoids cohort effects</a:t>
            </a:r>
          </a:p>
          <a:p>
            <a:pPr>
              <a:buFont typeface="Wingdings" charset="2"/>
              <a:buChar char="§"/>
            </a:pPr>
            <a:r>
              <a:rPr lang="en-US" i="1" dirty="0" smtClean="0"/>
              <a:t>Disadvantages</a:t>
            </a:r>
          </a:p>
          <a:p>
            <a:pPr lvl="1">
              <a:buFont typeface="Wingdings" charset="2"/>
              <a:buChar char="§"/>
            </a:pPr>
            <a:r>
              <a:rPr lang="en-US" dirty="0" smtClean="0"/>
              <a:t>Practice effects</a:t>
            </a:r>
          </a:p>
          <a:p>
            <a:pPr lvl="1">
              <a:buFont typeface="Wingdings" charset="2"/>
              <a:buChar char="§"/>
            </a:pPr>
            <a:r>
              <a:rPr lang="en-US" dirty="0" smtClean="0"/>
              <a:t>High attrition rate</a:t>
            </a:r>
          </a:p>
          <a:p>
            <a:pPr lvl="1">
              <a:buFont typeface="Wingdings" charset="2"/>
              <a:buChar char="§"/>
            </a:pPr>
            <a:r>
              <a:rPr lang="en-US" dirty="0" smtClean="0"/>
              <a:t>Costly and requires many participants </a:t>
            </a:r>
            <a:endParaRPr lang="en-US" dirty="0"/>
          </a:p>
          <a:p>
            <a:pPr lvl="1">
              <a:buFont typeface="Wingdings" charset="2"/>
              <a:buChar char="§"/>
            </a:pPr>
            <a:endParaRPr lang="en-US" i="1" dirty="0" smtClean="0"/>
          </a:p>
          <a:p>
            <a:pPr lvl="2">
              <a:buFont typeface="Wingdings" charset="2"/>
              <a:buChar char="§"/>
            </a:pPr>
            <a:endParaRPr lang="en-US" i="1" dirty="0"/>
          </a:p>
          <a:p>
            <a:pPr lvl="1">
              <a:buFont typeface="Wingdings" charset="2"/>
              <a:buChar char="§"/>
            </a:pPr>
            <a:endParaRPr lang="en-US" dirty="0"/>
          </a:p>
        </p:txBody>
      </p:sp>
    </p:spTree>
    <p:extLst>
      <p:ext uri="{BB962C8B-B14F-4D97-AF65-F5344CB8AC3E}">
        <p14:creationId xmlns:p14="http://schemas.microsoft.com/office/powerpoint/2010/main" val="1102272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511" y="2730019"/>
            <a:ext cx="8229600" cy="990600"/>
          </a:xfrm>
        </p:spPr>
        <p:txBody>
          <a:bodyPr/>
          <a:lstStyle/>
          <a:p>
            <a:pPr algn="ctr"/>
            <a:r>
              <a:rPr lang="en-US" dirty="0" smtClean="0"/>
              <a:t>INFANCY AND CHILDHOOD </a:t>
            </a:r>
            <a:endParaRPr lang="en-US" dirty="0"/>
          </a:p>
        </p:txBody>
      </p:sp>
    </p:spTree>
    <p:extLst>
      <p:ext uri="{BB962C8B-B14F-4D97-AF65-F5344CB8AC3E}">
        <p14:creationId xmlns:p14="http://schemas.microsoft.com/office/powerpoint/2010/main" val="18367658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2968"/>
            <a:ext cx="8229600" cy="990600"/>
          </a:xfrm>
        </p:spPr>
        <p:txBody>
          <a:bodyPr>
            <a:normAutofit fontScale="90000"/>
          </a:bodyPr>
          <a:lstStyle/>
          <a:p>
            <a:pPr algn="ctr"/>
            <a:r>
              <a:rPr lang="en-US" dirty="0"/>
              <a:t>NEWBORN GROWTH AND DEVELOPMENT</a:t>
            </a:r>
            <a:br>
              <a:rPr lang="en-US" dirty="0"/>
            </a:br>
            <a:endParaRPr lang="en-US" dirty="0"/>
          </a:p>
        </p:txBody>
      </p:sp>
      <p:sp>
        <p:nvSpPr>
          <p:cNvPr id="3" name="Content Placeholder 2"/>
          <p:cNvSpPr>
            <a:spLocks noGrp="1"/>
          </p:cNvSpPr>
          <p:nvPr>
            <p:ph idx="1"/>
          </p:nvPr>
        </p:nvSpPr>
        <p:spPr/>
        <p:txBody>
          <a:bodyPr/>
          <a:lstStyle/>
          <a:p>
            <a:pPr marL="0" indent="0">
              <a:buNone/>
            </a:pPr>
            <a:r>
              <a:rPr lang="en-US" b="1" dirty="0" smtClean="0"/>
              <a:t>Rooting and sucking reflexes</a:t>
            </a:r>
          </a:p>
          <a:p>
            <a:pPr marL="457200" indent="-457200">
              <a:buFont typeface="Arial"/>
              <a:buChar char="•"/>
            </a:pPr>
            <a:r>
              <a:rPr lang="en-US" sz="2400" dirty="0" smtClean="0"/>
              <a:t>Unlearned patterns of behavior</a:t>
            </a:r>
          </a:p>
          <a:p>
            <a:pPr marL="457200" indent="-457200">
              <a:buFont typeface="Arial"/>
              <a:buChar char="•"/>
            </a:pPr>
            <a:r>
              <a:rPr lang="en-US" sz="2400" dirty="0" smtClean="0"/>
              <a:t>Some necessary for survival (i.e., rooting, sucking)</a:t>
            </a:r>
          </a:p>
          <a:p>
            <a:pPr marL="457200" indent="-457200">
              <a:buFont typeface="Arial"/>
              <a:buChar char="•"/>
            </a:pPr>
            <a:r>
              <a:rPr lang="en-US" sz="2400" dirty="0" smtClean="0"/>
              <a:t>Some fade early in life; many resurface as voluntary movements.</a:t>
            </a:r>
          </a:p>
          <a:p>
            <a:endParaRPr lang="en-US" sz="2400" dirty="0"/>
          </a:p>
        </p:txBody>
      </p:sp>
    </p:spTree>
    <p:extLst>
      <p:ext uri="{BB962C8B-B14F-4D97-AF65-F5344CB8AC3E}">
        <p14:creationId xmlns:p14="http://schemas.microsoft.com/office/powerpoint/2010/main" val="218422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ustom 2">
      <a:dk1>
        <a:sysClr val="windowText" lastClr="000000"/>
      </a:dk1>
      <a:lt1>
        <a:sysClr val="window" lastClr="FFFFFF"/>
      </a:lt1>
      <a:dk2>
        <a:srgbClr val="283138"/>
      </a:dk2>
      <a:lt2>
        <a:srgbClr val="FF8600"/>
      </a:lt2>
      <a:accent1>
        <a:srgbClr val="ED7316"/>
      </a:accent1>
      <a:accent2>
        <a:srgbClr val="D2610C"/>
      </a:accent2>
      <a:accent3>
        <a:srgbClr val="80716A"/>
      </a:accent3>
      <a:accent4>
        <a:srgbClr val="94147C"/>
      </a:accent4>
      <a:accent5>
        <a:srgbClr val="5D5AD2"/>
      </a:accent5>
      <a:accent6>
        <a:srgbClr val="6F6C7D"/>
      </a:accent6>
      <a:hlink>
        <a:srgbClr val="6187E3"/>
      </a:hlink>
      <a:folHlink>
        <a:srgbClr val="7B8EB8"/>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1108</TotalTime>
  <Words>3603</Words>
  <Application>Microsoft Office PowerPoint</Application>
  <PresentationFormat>On-screen Show (4:3)</PresentationFormat>
  <Paragraphs>395</Paragraphs>
  <Slides>58</Slides>
  <Notes>36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ＭＳ Ｐゴシック</vt:lpstr>
      <vt:lpstr>Arial</vt:lpstr>
      <vt:lpstr>Calibri</vt:lpstr>
      <vt:lpstr>Californian FB</vt:lpstr>
      <vt:lpstr>Wingdings</vt:lpstr>
      <vt:lpstr>Wingdings 2</vt:lpstr>
      <vt:lpstr>Clarity</vt:lpstr>
      <vt:lpstr>Human development</vt:lpstr>
      <vt:lpstr>The Study of Human Development</vt:lpstr>
      <vt:lpstr>The Study of Human Development</vt:lpstr>
      <vt:lpstr>Issues in Developmental Psychology</vt:lpstr>
      <vt:lpstr>Research Designs in Developmental Psychology</vt:lpstr>
      <vt:lpstr>Research Designs in Developmental Psychology</vt:lpstr>
      <vt:lpstr>Research Designs in Developmental Psychology</vt:lpstr>
      <vt:lpstr>INFANCY AND CHILDHOOD </vt:lpstr>
      <vt:lpstr>NEWBORN GROWTH AND DEVELOPMENT </vt:lpstr>
      <vt:lpstr>NEWBORN GROWTH AND DEVELOPMENT </vt:lpstr>
      <vt:lpstr>Brain Development in the Womb</vt:lpstr>
      <vt:lpstr>PowerPoint Presentation</vt:lpstr>
      <vt:lpstr>Brain Development in Infants</vt:lpstr>
      <vt:lpstr>Brain Development in Childhood to Young Adulthood</vt:lpstr>
      <vt:lpstr>PowerPoint Presentation</vt:lpstr>
      <vt:lpstr>Motor Development</vt:lpstr>
      <vt:lpstr>The Amazing Feat of Language Acquisition</vt:lpstr>
      <vt:lpstr>Behaviorism and Language</vt:lpstr>
      <vt:lpstr>Language Acquisition Device</vt:lpstr>
      <vt:lpstr>Sequence of acquisition </vt:lpstr>
      <vt:lpstr>The Vocabulary Explosion</vt:lpstr>
      <vt:lpstr>Benefits of Sign</vt:lpstr>
      <vt:lpstr>Language in the environment</vt:lpstr>
      <vt:lpstr>Genie, the “wild” child</vt:lpstr>
      <vt:lpstr>Critical Periods</vt:lpstr>
      <vt:lpstr>Attachment </vt:lpstr>
      <vt:lpstr>Soft Like Mommy</vt:lpstr>
      <vt:lpstr>Attachment Variation:  Styles of Dealing with Separation</vt:lpstr>
      <vt:lpstr>The Strange Situation: Criticisms</vt:lpstr>
      <vt:lpstr>Cognitive development </vt:lpstr>
      <vt:lpstr>PowerPoint Presentation</vt:lpstr>
      <vt:lpstr>PIAGET AND COGNITIVE DEVELOPMENT </vt:lpstr>
      <vt:lpstr>PowerPoint Presentation</vt:lpstr>
      <vt:lpstr>PowerPoint Presentation</vt:lpstr>
      <vt:lpstr>Stage 1: Sensorimotor</vt:lpstr>
      <vt:lpstr>Stage 2: Preoperational</vt:lpstr>
      <vt:lpstr>Before theory of mind: Egocentrism “I am the World.”</vt:lpstr>
      <vt:lpstr>PowerPoint Presentation</vt:lpstr>
      <vt:lpstr>PowerPoint Presentation</vt:lpstr>
      <vt:lpstr>Stage 3: Concrete Operational</vt:lpstr>
      <vt:lpstr>Stage 4: Formal Operational</vt:lpstr>
      <vt:lpstr>PIAGET AND COGNITIVE DEVELOPMENT </vt:lpstr>
      <vt:lpstr>Moral development</vt:lpstr>
      <vt:lpstr>Moral Development: Kohlberg</vt:lpstr>
      <vt:lpstr>PowerPoint Presentation</vt:lpstr>
      <vt:lpstr>The capacity to reason also grows from reliance on external authority to fidelity to internalized values</vt:lpstr>
      <vt:lpstr>PowerPoint Presentation</vt:lpstr>
      <vt:lpstr>Kohlberg’s Stages of Moral Development</vt:lpstr>
      <vt:lpstr>Kohlberg’s Stages of Moral Development</vt:lpstr>
      <vt:lpstr>Kohlberg’s Stages of Moral Development</vt:lpstr>
      <vt:lpstr>Do  you understand Kohlberg’s stages of moral development?</vt:lpstr>
      <vt:lpstr>PowerPoint Presentation</vt:lpstr>
      <vt:lpstr>PowerPoint Presentation</vt:lpstr>
      <vt:lpstr> </vt:lpstr>
      <vt:lpstr>PowerPoint Presentation</vt:lpstr>
      <vt:lpstr>PowerPoint Presentation</vt:lpstr>
      <vt:lpstr>PowerPoint Presentation</vt:lpstr>
      <vt:lpstr>KOHLBERG’S STAGES OF MORAL DEVELOPMENT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A Descriptive Study</dc:title>
  <dc:creator>Doe Buchli</dc:creator>
  <cp:lastModifiedBy>Yoshi</cp:lastModifiedBy>
  <cp:revision>76</cp:revision>
  <cp:lastPrinted>2015-04-22T23:56:59Z</cp:lastPrinted>
  <dcterms:created xsi:type="dcterms:W3CDTF">2015-04-22T23:32:58Z</dcterms:created>
  <dcterms:modified xsi:type="dcterms:W3CDTF">2016-12-04T20:28:17Z</dcterms:modified>
</cp:coreProperties>
</file>